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3" r:id="rId4"/>
    <p:sldId id="265" r:id="rId5"/>
    <p:sldId id="266" r:id="rId6"/>
    <p:sldId id="267" r:id="rId7"/>
    <p:sldId id="268" r:id="rId8"/>
    <p:sldId id="270" r:id="rId9"/>
    <p:sldId id="271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53" autoAdjust="0"/>
    <p:restoredTop sz="92527" autoAdjust="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428736"/>
            <a:ext cx="8429684" cy="30003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ИНТЕГРАЦИЯ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ЛОГИКО-МАТЕМАТИЧЕСКОГО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ЭКОНОМИЧЕСКОГО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285720" y="214290"/>
            <a:ext cx="8501122" cy="57150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73152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marL="73152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№ 14 г. Амурска Амурского муниципального района  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Хабаровского края 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5429256" y="5357826"/>
            <a:ext cx="3429024" cy="92869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73152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Подготовила:</a:t>
            </a:r>
          </a:p>
          <a:p>
            <a:pPr marL="73152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Прокопичева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Валентина Анатольевна,</a:t>
            </a:r>
          </a:p>
          <a:p>
            <a:pPr marL="73152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1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184576"/>
          </a:xfrm>
        </p:spPr>
        <p:txBody>
          <a:bodyPr>
            <a:noAutofit/>
          </a:bodyPr>
          <a:lstStyle/>
          <a:p>
            <a:r>
              <a:rPr lang="ru-RU" sz="7200" dirty="0" smtClean="0">
                <a:latin typeface="Book Antiqua" pitchFamily="18" charset="0"/>
                <a:cs typeface="Aharoni" pitchFamily="2" charset="-79"/>
              </a:rPr>
              <a:t>СПАСИБО </a:t>
            </a:r>
            <a:br>
              <a:rPr lang="ru-RU" sz="7200" dirty="0" smtClean="0">
                <a:latin typeface="Book Antiqua" pitchFamily="18" charset="0"/>
                <a:cs typeface="Aharoni" pitchFamily="2" charset="-79"/>
              </a:rPr>
            </a:br>
            <a:r>
              <a:rPr lang="ru-RU" sz="7200" dirty="0" smtClean="0">
                <a:latin typeface="Book Antiqua" pitchFamily="18" charset="0"/>
                <a:cs typeface="Aharoni" pitchFamily="2" charset="-79"/>
              </a:rPr>
              <a:t>ЗА</a:t>
            </a:r>
            <a:br>
              <a:rPr lang="ru-RU" sz="7200" dirty="0" smtClean="0">
                <a:latin typeface="Book Antiqua" pitchFamily="18" charset="0"/>
                <a:cs typeface="Aharoni" pitchFamily="2" charset="-79"/>
              </a:rPr>
            </a:br>
            <a:r>
              <a:rPr lang="ru-RU" sz="7200" dirty="0" smtClean="0">
                <a:latin typeface="Book Antiqua" pitchFamily="18" charset="0"/>
                <a:cs typeface="Aharoni" pitchFamily="2" charset="-79"/>
              </a:rPr>
              <a:t> ВНИМАНИЕ</a:t>
            </a:r>
            <a:endParaRPr lang="ru-RU" sz="7200" dirty="0">
              <a:latin typeface="Book Antiqua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3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43050"/>
            <a:ext cx="9396536" cy="8640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ИГРОВЫЕ     СЛОВЕСНЫЕ     НАГЛЯДНЫЕ  ПРАКТИЧЕСКИЕ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79208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ФОРМЫ  И  МЕТОДЫ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1229898" y="1179558"/>
            <a:ext cx="876636" cy="4789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16200000" flipH="1">
            <a:off x="2806949" y="1449635"/>
            <a:ext cx="948074" cy="1026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643570" y="1000108"/>
            <a:ext cx="0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H="1">
            <a:off x="7288069" y="1072971"/>
            <a:ext cx="876636" cy="6921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Вертикальный свиток 11"/>
          <p:cNvSpPr/>
          <p:nvPr/>
        </p:nvSpPr>
        <p:spPr>
          <a:xfrm>
            <a:off x="-214346" y="2786058"/>
            <a:ext cx="2448272" cy="373842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1928794" y="2714620"/>
            <a:ext cx="2592288" cy="373842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4214810" y="2714620"/>
            <a:ext cx="2592288" cy="373842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ертикальный свиток 14"/>
          <p:cNvSpPr/>
          <p:nvPr/>
        </p:nvSpPr>
        <p:spPr>
          <a:xfrm>
            <a:off x="6588224" y="2714620"/>
            <a:ext cx="2555776" cy="373842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643182"/>
            <a:ext cx="165618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endParaRPr lang="ru-RU" sz="20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Игровые упражнения</a:t>
            </a:r>
          </a:p>
          <a:p>
            <a:endParaRPr lang="ru-RU" sz="20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Игровые приемы</a:t>
            </a:r>
            <a:endParaRPr lang="ru-RU" sz="2000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2643182"/>
            <a:ext cx="1709936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0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Беседа</a:t>
            </a:r>
          </a:p>
          <a:p>
            <a:endParaRPr lang="ru-RU" sz="20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Объяснение</a:t>
            </a:r>
          </a:p>
          <a:p>
            <a:endParaRPr lang="ru-RU" sz="2000" b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Рассуждение</a:t>
            </a:r>
          </a:p>
          <a:p>
            <a:endParaRPr lang="ru-RU" sz="20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Рассказ</a:t>
            </a:r>
          </a:p>
          <a:p>
            <a:endParaRPr lang="ru-RU" sz="2000" b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ояснение</a:t>
            </a:r>
            <a:endParaRPr lang="ru-RU" sz="20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2643182"/>
            <a:ext cx="1944216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0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Наблюдение</a:t>
            </a:r>
          </a:p>
          <a:p>
            <a:endParaRPr lang="ru-RU" sz="2000" b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Просмотр фильмов</a:t>
            </a:r>
          </a:p>
          <a:p>
            <a:endParaRPr lang="ru-RU" sz="20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предметов, плакатов. картин</a:t>
            </a:r>
            <a:endParaRPr lang="ru-RU" sz="20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29454" y="2357430"/>
            <a:ext cx="194421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0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Исследование</a:t>
            </a:r>
          </a:p>
          <a:p>
            <a:endParaRPr lang="ru-RU" sz="20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endParaRPr lang="ru-RU" sz="20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1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ИНТЕРАКТИВНЫЙ 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МИНИ-СПЕКТАКЛЬ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857364"/>
            <a:ext cx="4228915" cy="469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24"/>
          <a:stretch/>
        </p:blipFill>
        <p:spPr bwMode="auto">
          <a:xfrm>
            <a:off x="4643438" y="1865313"/>
            <a:ext cx="4242998" cy="470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45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СЮЖЕТНО–РОЛЕВЫЕ </a:t>
            </a:r>
            <a:r>
              <a:rPr lang="ru-RU" dirty="0" smtClean="0">
                <a:solidFill>
                  <a:srgbClr val="FFFF00"/>
                </a:solidFill>
              </a:rPr>
              <a:t>ИГРЫ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89" y="1474787"/>
            <a:ext cx="2989613" cy="5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39" y="1497711"/>
            <a:ext cx="3000397" cy="521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10" t="10481" r="19316"/>
          <a:stretch/>
        </p:blipFill>
        <p:spPr bwMode="auto">
          <a:xfrm>
            <a:off x="5857884" y="1497710"/>
            <a:ext cx="3286116" cy="521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78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СИТУАЦИОННАЯ ЗАДАЧА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56793"/>
            <a:ext cx="4214842" cy="51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556793"/>
            <a:ext cx="4501164" cy="51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92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4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ЗАНЯТИЯ-ИССЛЕДОВАНИЯ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96753"/>
            <a:ext cx="2928958" cy="54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99" r="8964" b="9251"/>
          <a:stretch/>
        </p:blipFill>
        <p:spPr bwMode="auto">
          <a:xfrm>
            <a:off x="6072198" y="1170109"/>
            <a:ext cx="3071802" cy="54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91"/>
          <a:stretch/>
        </p:blipFill>
        <p:spPr bwMode="auto">
          <a:xfrm>
            <a:off x="3202673" y="1196753"/>
            <a:ext cx="2726649" cy="544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79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ВИКТОРИНЫ И КОНКУРСЫ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357298"/>
            <a:ext cx="4141124" cy="535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57298"/>
            <a:ext cx="4254046" cy="530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79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29400"/>
            <a:ext cx="3008313" cy="1162050"/>
          </a:xfrm>
        </p:spPr>
        <p:txBody>
          <a:bodyPr/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56084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3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632848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940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147</TotalTime>
  <Words>68</Words>
  <Application>Microsoft Office PowerPoint</Application>
  <PresentationFormat>Экран (4:3)</PresentationFormat>
  <Paragraphs>47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Апекс</vt:lpstr>
      <vt:lpstr>Слайд 1</vt:lpstr>
      <vt:lpstr>ИГРОВЫЕ     СЛОВЕСНЫЕ     НАГЛЯДНЫЕ  ПРАКТИЧЕСКИЕ</vt:lpstr>
      <vt:lpstr>ИНТЕРАКТИВНЫЙ  МИНИ-СПЕКТАКЛЬ</vt:lpstr>
      <vt:lpstr>СЮЖЕТНО–РОЛЕВЫЕ ИГРЫ</vt:lpstr>
      <vt:lpstr>СИТУАЦИОННАЯ ЗАДАЧА</vt:lpstr>
      <vt:lpstr>ЗАНЯТИЯ-ИССЛЕДОВАНИЯ</vt:lpstr>
      <vt:lpstr>ВИКТОРИНЫ И КОНКУРСЫ</vt:lpstr>
      <vt:lpstr>Слайд 8</vt:lpstr>
      <vt:lpstr>Слайд 9</vt:lpstr>
      <vt:lpstr>СПАСИБО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ИГРОВЫЕ          СЛОВЕСНЫЕ                     НАГЛЯДНЫЕ    ПРАКТИЧЕСКИЕ</dc:title>
  <dc:creator>Home</dc:creator>
  <cp:lastModifiedBy>Dina</cp:lastModifiedBy>
  <cp:revision>16</cp:revision>
  <dcterms:created xsi:type="dcterms:W3CDTF">2025-02-14T07:20:32Z</dcterms:created>
  <dcterms:modified xsi:type="dcterms:W3CDTF">2025-02-24T05:05:00Z</dcterms:modified>
</cp:coreProperties>
</file>