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85852" y="928670"/>
            <a:ext cx="7358114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логико-математического и физического развития детей дошкольного возраста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85720" y="214290"/>
            <a:ext cx="8501122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№ 14 г. Амурска Амурского муниципального района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Хабаровского края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429256" y="5357826"/>
            <a:ext cx="3429024" cy="92869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</a:t>
            </a:r>
          </a:p>
          <a:p>
            <a:pPr marL="73152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Трепша Светлана Сергеевна,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3152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инструктор по физической культуре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572032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428868"/>
            <a:ext cx="4214810" cy="4071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14942" y="357166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«Подбери по форме»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(закрепление геометрических фигур, анализ, сравнение)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1538"/>
          <a:stretch>
            <a:fillRect/>
          </a:stretch>
        </p:blipFill>
        <p:spPr bwMode="auto">
          <a:xfrm>
            <a:off x="2071670" y="3429000"/>
            <a:ext cx="3286148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00240"/>
            <a:ext cx="3331988" cy="46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1212" r="24444" b="6061"/>
          <a:stretch>
            <a:fillRect/>
          </a:stretch>
        </p:blipFill>
        <p:spPr bwMode="auto">
          <a:xfrm>
            <a:off x="1643042" y="214290"/>
            <a:ext cx="3429024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86446" y="357166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«Эстафета»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(анализ, сравнение, классификация)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0952" r="7547" b="14286"/>
          <a:stretch>
            <a:fillRect/>
          </a:stretch>
        </p:blipFill>
        <p:spPr bwMode="auto">
          <a:xfrm>
            <a:off x="714348" y="4214818"/>
            <a:ext cx="4286280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0000" b="7500"/>
          <a:stretch>
            <a:fillRect/>
          </a:stretch>
        </p:blipFill>
        <p:spPr bwMode="auto">
          <a:xfrm>
            <a:off x="4714876" y="857232"/>
            <a:ext cx="428628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3714776" cy="286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5254"/>
          <a:stretch>
            <a:fillRect/>
          </a:stretch>
        </p:blipFill>
        <p:spPr bwMode="auto">
          <a:xfrm>
            <a:off x="5143504" y="3643314"/>
            <a:ext cx="3857652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57290" y="21429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«Числовой ряд»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(закрепление счета, классификация)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285728"/>
            <a:ext cx="65008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логико-математического и физического развития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500174"/>
            <a:ext cx="657229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предмет определенной геометрической формы;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сосчитать количество предложенных предметов;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пройти по низкой или высокой опоре;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пройти по широкой или узкой доске;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проползти под высокой или низкой дугой;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пробежать по длинной или короткой дистанции;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определить где больше, а где меньше предметов;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кто дальше бросил мешочек или мяч;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кто дальше прыгнул;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кто быстрее пробежал;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оббежать предмет с правой или с левой стороны и др.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285728"/>
            <a:ext cx="65008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Логические операции, входящие в структуру мышления дошкольников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04" y="1785902"/>
            <a:ext cx="6572296" cy="507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Основано на установлении сходства и различия между объектами.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Разъединение сложного объекта на составляющие его части или характеристики с последующим их сравнением.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Позволяет мысленно воссоздать целое из заданных частей.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Абстрагирование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Выделение существенных свойств и связей предмета, от несущественных.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Мысленное объединение явлений и предметов по их общим и существенным признакам.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Осмысленный порядок вещей, явлений, разделение их на разновидности согласно каким-либо важным признакам.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Конкретизация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Замена слова с более конкретным значением.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57356" y="71414"/>
            <a:ext cx="6500858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 малоподвижные игры с математическим содержанием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000108"/>
            <a:ext cx="392909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«Чьё звено быстрее соберётся»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 кого больше мячей»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«Цветные автомобили»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себе пару» и т.п.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1569"/>
          <a:stretch>
            <a:fillRect/>
          </a:stretch>
        </p:blipFill>
        <p:spPr bwMode="auto">
          <a:xfrm>
            <a:off x="6215074" y="1142984"/>
            <a:ext cx="2786082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271" t="25664" b="2479"/>
          <a:stretch>
            <a:fillRect/>
          </a:stretch>
        </p:blipFill>
        <p:spPr bwMode="auto">
          <a:xfrm>
            <a:off x="6215074" y="4143380"/>
            <a:ext cx="2746713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882" t="10097" r="3922" b="11655"/>
          <a:stretch>
            <a:fillRect/>
          </a:stretch>
        </p:blipFill>
        <p:spPr bwMode="auto">
          <a:xfrm>
            <a:off x="1857356" y="3143248"/>
            <a:ext cx="4143404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C:\Users\Dina\AppData\Local\Temp\{20DFF11C-185E-4907-B484-2850014E0D9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C:\Users\Dina\AppData\Local\Temp\{DFC03FB4-6A3B-4F5C-B636-7841CBC8E21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71670" y="285728"/>
            <a:ext cx="650085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Логические операции, входящие в структуру мышления дошкольников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04" y="1785902"/>
            <a:ext cx="6572296" cy="507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Основано на установлении сходства и различия между объектами.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Разъединение сложного объекта на составляющие его части или характеристики с последующим их сравнением.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Позволяет мысленно воссоздать целое из заданных частей.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Абстрагирование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Выделение существенных свойств и связей предмета, от несущественных.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Мысленное объединение явлений и предметов по их общим и существенным признакам.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Осмысленный порядок вещей, явлений, разделение их на разновидности согласно каким-либо важным признакам.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Конкретизация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Замена слова с более конкретным значением.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401</Words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Dina</cp:lastModifiedBy>
  <cp:revision>11</cp:revision>
  <dcterms:created xsi:type="dcterms:W3CDTF">2025-02-11T05:50:41Z</dcterms:created>
  <dcterms:modified xsi:type="dcterms:W3CDTF">2025-02-24T06:14:06Z</dcterms:modified>
</cp:coreProperties>
</file>