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7" r:id="rId2"/>
    <p:sldId id="258" r:id="rId3"/>
    <p:sldId id="263" r:id="rId4"/>
    <p:sldId id="261" r:id="rId5"/>
    <p:sldId id="262" r:id="rId6"/>
    <p:sldId id="270" r:id="rId7"/>
    <p:sldId id="264" r:id="rId8"/>
    <p:sldId id="265" r:id="rId9"/>
    <p:sldId id="273" r:id="rId10"/>
    <p:sldId id="271" r:id="rId11"/>
    <p:sldId id="274" r:id="rId12"/>
    <p:sldId id="272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EEB31-F9B4-489F-B48F-9F7F57961C5C}" v="55" dt="2025-04-14T02:13:27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анечка Советкин" userId="b32d14951bdf0582" providerId="LiveId" clId="{4C4EEB31-F9B4-489F-B48F-9F7F57961C5C}"/>
    <pc:docChg chg="undo custSel addSld delSld modSld addMainMaster delMainMaster">
      <pc:chgData name="Санечка Советкин" userId="b32d14951bdf0582" providerId="LiveId" clId="{4C4EEB31-F9B4-489F-B48F-9F7F57961C5C}" dt="2025-04-14T02:22:22.242" v="928" actId="255"/>
      <pc:docMkLst>
        <pc:docMk/>
      </pc:docMkLst>
      <pc:sldChg chg="new del">
        <pc:chgData name="Санечка Советкин" userId="b32d14951bdf0582" providerId="LiveId" clId="{4C4EEB31-F9B4-489F-B48F-9F7F57961C5C}" dt="2025-04-14T00:48:01.975" v="14" actId="2696"/>
        <pc:sldMkLst>
          <pc:docMk/>
          <pc:sldMk cId="4022091177" sldId="256"/>
        </pc:sldMkLst>
      </pc:sldChg>
      <pc:sldChg chg="addSp delSp modSp new del mod setBg modClrScheme delDesignElem chgLayout">
        <pc:chgData name="Санечка Советкин" userId="b32d14951bdf0582" providerId="LiveId" clId="{4C4EEB31-F9B4-489F-B48F-9F7F57961C5C}" dt="2025-04-14T00:45:22.436" v="6" actId="2696"/>
        <pc:sldMkLst>
          <pc:docMk/>
          <pc:sldMk cId="4106181341" sldId="256"/>
        </pc:sldMkLst>
        <pc:spChg chg="mod">
          <ac:chgData name="Санечка Советкин" userId="b32d14951bdf0582" providerId="LiveId" clId="{4C4EEB31-F9B4-489F-B48F-9F7F57961C5C}" dt="2025-04-14T00:43:31.450" v="2" actId="26606"/>
          <ac:spMkLst>
            <pc:docMk/>
            <pc:sldMk cId="4106181341" sldId="256"/>
            <ac:spMk id="2" creationId="{BEDFFB18-0F7D-F9E4-9EFD-FF45DE69EF85}"/>
          </ac:spMkLst>
        </pc:spChg>
        <pc:spChg chg="mod">
          <ac:chgData name="Санечка Советкин" userId="b32d14951bdf0582" providerId="LiveId" clId="{4C4EEB31-F9B4-489F-B48F-9F7F57961C5C}" dt="2025-04-14T00:43:31.450" v="2" actId="26606"/>
          <ac:spMkLst>
            <pc:docMk/>
            <pc:sldMk cId="4106181341" sldId="256"/>
            <ac:spMk id="3" creationId="{F174640C-B248-A34F-726B-D96F961E9AA3}"/>
          </ac:spMkLst>
        </pc:spChg>
        <pc:spChg chg="add del">
          <ac:chgData name="Санечка Советкин" userId="b32d14951bdf0582" providerId="LiveId" clId="{4C4EEB31-F9B4-489F-B48F-9F7F57961C5C}" dt="2025-04-14T00:45:18.761" v="5"/>
          <ac:spMkLst>
            <pc:docMk/>
            <pc:sldMk cId="4106181341" sldId="256"/>
            <ac:spMk id="9" creationId="{01187F7A-920C-B377-65E8-1CF4CBCE3C2C}"/>
          </ac:spMkLst>
        </pc:spChg>
        <pc:picChg chg="add">
          <ac:chgData name="Санечка Советкин" userId="b32d14951bdf0582" providerId="LiveId" clId="{4C4EEB31-F9B4-489F-B48F-9F7F57961C5C}" dt="2025-04-14T00:43:31.450" v="2" actId="26606"/>
          <ac:picMkLst>
            <pc:docMk/>
            <pc:sldMk cId="4106181341" sldId="256"/>
            <ac:picMk id="4" creationId="{A32D3C74-B2F9-1529-57E1-BEE1E13C7BD1}"/>
          </ac:picMkLst>
        </pc:picChg>
      </pc:sldChg>
      <pc:sldChg chg="addSp modSp new del">
        <pc:chgData name="Санечка Советкин" userId="b32d14951bdf0582" providerId="LiveId" clId="{4C4EEB31-F9B4-489F-B48F-9F7F57961C5C}" dt="2025-04-14T00:47:35.162" v="10" actId="2696"/>
        <pc:sldMkLst>
          <pc:docMk/>
          <pc:sldMk cId="643035680" sldId="257"/>
        </pc:sldMkLst>
        <pc:spChg chg="mod">
          <ac:chgData name="Санечка Советкин" userId="b32d14951bdf0582" providerId="LiveId" clId="{4C4EEB31-F9B4-489F-B48F-9F7F57961C5C}" dt="2025-04-14T00:45:18.761" v="5"/>
          <ac:spMkLst>
            <pc:docMk/>
            <pc:sldMk cId="643035680" sldId="257"/>
            <ac:spMk id="2" creationId="{E8E22140-3F31-7081-5ADA-6608A8F17C63}"/>
          </ac:spMkLst>
        </pc:spChg>
        <pc:spChg chg="mod">
          <ac:chgData name="Санечка Советкин" userId="b32d14951bdf0582" providerId="LiveId" clId="{4C4EEB31-F9B4-489F-B48F-9F7F57961C5C}" dt="2025-04-14T00:45:18.761" v="5"/>
          <ac:spMkLst>
            <pc:docMk/>
            <pc:sldMk cId="643035680" sldId="257"/>
            <ac:spMk id="3" creationId="{4636C4C3-5CAE-48CB-0E4E-2282FDADF22C}"/>
          </ac:spMkLst>
        </pc:spChg>
        <pc:picChg chg="add">
          <ac:chgData name="Санечка Советкин" userId="b32d14951bdf0582" providerId="LiveId" clId="{4C4EEB31-F9B4-489F-B48F-9F7F57961C5C}" dt="2025-04-14T00:47:14.512" v="7"/>
          <ac:picMkLst>
            <pc:docMk/>
            <pc:sldMk cId="643035680" sldId="257"/>
            <ac:picMk id="4" creationId="{618641C8-57C0-DDAD-E8EF-BC245E158088}"/>
          </ac:picMkLst>
        </pc:picChg>
        <pc:picChg chg="add mod">
          <ac:chgData name="Санечка Советкин" userId="b32d14951bdf0582" providerId="LiveId" clId="{4C4EEB31-F9B4-489F-B48F-9F7F57961C5C}" dt="2025-04-14T00:47:20.285" v="8"/>
          <ac:picMkLst>
            <pc:docMk/>
            <pc:sldMk cId="643035680" sldId="257"/>
            <ac:picMk id="5" creationId="{9B169549-7E5A-BA58-58EC-FEE41BD7F4DA}"/>
          </ac:picMkLst>
        </pc:picChg>
      </pc:sldChg>
      <pc:sldChg chg="addSp delSp modSp new mod">
        <pc:chgData name="Санечка Советкин" userId="b32d14951bdf0582" providerId="LiveId" clId="{4C4EEB31-F9B4-489F-B48F-9F7F57961C5C}" dt="2025-04-14T00:52:35.325" v="416" actId="20577"/>
        <pc:sldMkLst>
          <pc:docMk/>
          <pc:sldMk cId="2784327338" sldId="257"/>
        </pc:sldMkLst>
        <pc:spChg chg="add">
          <ac:chgData name="Санечка Советкин" userId="b32d14951bdf0582" providerId="LiveId" clId="{4C4EEB31-F9B4-489F-B48F-9F7F57961C5C}" dt="2025-04-14T00:48:31.358" v="17"/>
          <ac:spMkLst>
            <pc:docMk/>
            <pc:sldMk cId="2784327338" sldId="257"/>
            <ac:spMk id="3" creationId="{33DCB4CE-1967-86A7-8FC9-8C1F8389F897}"/>
          </ac:spMkLst>
        </pc:spChg>
        <pc:spChg chg="add mod">
          <ac:chgData name="Санечка Советкин" userId="b32d14951bdf0582" providerId="LiveId" clId="{4C4EEB31-F9B4-489F-B48F-9F7F57961C5C}" dt="2025-04-14T00:52:35.325" v="416" actId="20577"/>
          <ac:spMkLst>
            <pc:docMk/>
            <pc:sldMk cId="2784327338" sldId="257"/>
            <ac:spMk id="4" creationId="{A0DCB71B-E7BF-62D4-B2E1-391CD64E4A32}"/>
          </ac:spMkLst>
        </pc:spChg>
        <pc:picChg chg="add mod">
          <ac:chgData name="Санечка Советкин" userId="b32d14951bdf0582" providerId="LiveId" clId="{4C4EEB31-F9B4-489F-B48F-9F7F57961C5C}" dt="2025-04-14T00:50:00.008" v="237" actId="14100"/>
          <ac:picMkLst>
            <pc:docMk/>
            <pc:sldMk cId="2784327338" sldId="257"/>
            <ac:picMk id="2" creationId="{B57C0273-9F57-FB33-3475-758D0F256E68}"/>
          </ac:picMkLst>
        </pc:picChg>
        <pc:picChg chg="add del mod">
          <ac:chgData name="Санечка Советкин" userId="b32d14951bdf0582" providerId="LiveId" clId="{4C4EEB31-F9B4-489F-B48F-9F7F57961C5C}" dt="2025-04-14T00:49:42.935" v="232" actId="21"/>
          <ac:picMkLst>
            <pc:docMk/>
            <pc:sldMk cId="2784327338" sldId="257"/>
            <ac:picMk id="2049" creationId="{EBEEF0F3-875E-DA4B-188F-3260DAC639FF}"/>
          </ac:picMkLst>
        </pc:picChg>
      </pc:sldChg>
      <pc:sldChg chg="addSp modSp new mod">
        <pc:chgData name="Санечка Советкин" userId="b32d14951bdf0582" providerId="LiveId" clId="{4C4EEB31-F9B4-489F-B48F-9F7F57961C5C}" dt="2025-04-14T00:54:35.734" v="436" actId="14100"/>
        <pc:sldMkLst>
          <pc:docMk/>
          <pc:sldMk cId="3471202735" sldId="258"/>
        </pc:sldMkLst>
        <pc:spChg chg="add mod">
          <ac:chgData name="Санечка Советкин" userId="b32d14951bdf0582" providerId="LiveId" clId="{4C4EEB31-F9B4-489F-B48F-9F7F57961C5C}" dt="2025-04-14T00:54:35.734" v="436" actId="14100"/>
          <ac:spMkLst>
            <pc:docMk/>
            <pc:sldMk cId="3471202735" sldId="258"/>
            <ac:spMk id="3" creationId="{04389D9B-0F53-06CD-DAED-A52A76334EEC}"/>
          </ac:spMkLst>
        </pc:spChg>
      </pc:sldChg>
      <pc:sldChg chg="new del">
        <pc:chgData name="Санечка Советкин" userId="b32d14951bdf0582" providerId="LiveId" clId="{4C4EEB31-F9B4-489F-B48F-9F7F57961C5C}" dt="2025-04-14T00:47:39.497" v="11" actId="2696"/>
        <pc:sldMkLst>
          <pc:docMk/>
          <pc:sldMk cId="4129299091" sldId="258"/>
        </pc:sldMkLst>
      </pc:sldChg>
      <pc:sldChg chg="addSp delSp modSp new del mod setBg delDesignElem">
        <pc:chgData name="Санечка Советкин" userId="b32d14951bdf0582" providerId="LiveId" clId="{4C4EEB31-F9B4-489F-B48F-9F7F57961C5C}" dt="2025-04-14T01:26:07.319" v="570" actId="2696"/>
        <pc:sldMkLst>
          <pc:docMk/>
          <pc:sldMk cId="2080910571" sldId="259"/>
        </pc:sldMkLst>
        <pc:spChg chg="add del mod">
          <ac:chgData name="Санечка Советкин" userId="b32d14951bdf0582" providerId="LiveId" clId="{4C4EEB31-F9B4-489F-B48F-9F7F57961C5C}" dt="2025-04-14T00:56:38.591" v="446" actId="22"/>
          <ac:spMkLst>
            <pc:docMk/>
            <pc:sldMk cId="2080910571" sldId="259"/>
            <ac:spMk id="3" creationId="{71A7F90C-ED17-5A67-2E17-84ACE22D82D4}"/>
          </ac:spMkLst>
        </pc:spChg>
        <pc:spChg chg="add del">
          <ac:chgData name="Санечка Советкин" userId="b32d14951bdf0582" providerId="LiveId" clId="{4C4EEB31-F9B4-489F-B48F-9F7F57961C5C}" dt="2025-04-14T00:57:15.240" v="451"/>
          <ac:spMkLst>
            <pc:docMk/>
            <pc:sldMk cId="2080910571" sldId="259"/>
            <ac:spMk id="10" creationId="{39178BE9-53D8-441A-8691-0ED3B464BCD4}"/>
          </ac:spMkLst>
        </pc:spChg>
        <pc:picChg chg="add">
          <ac:chgData name="Санечка Советкин" userId="b32d14951bdf0582" providerId="LiveId" clId="{4C4EEB31-F9B4-489F-B48F-9F7F57961C5C}" dt="2025-04-14T00:56:09.939" v="439"/>
          <ac:picMkLst>
            <pc:docMk/>
            <pc:sldMk cId="2080910571" sldId="259"/>
            <ac:picMk id="4" creationId="{CCC9CD02-A0EC-9FCE-CDDD-41BC13A777B0}"/>
          </ac:picMkLst>
        </pc:picChg>
        <pc:picChg chg="add mod">
          <ac:chgData name="Санечка Советкин" userId="b32d14951bdf0582" providerId="LiveId" clId="{4C4EEB31-F9B4-489F-B48F-9F7F57961C5C}" dt="2025-04-14T01:22:15.301" v="510" actId="1076"/>
          <ac:picMkLst>
            <pc:docMk/>
            <pc:sldMk cId="2080910571" sldId="259"/>
            <ac:picMk id="5" creationId="{B5E9E1B1-FD42-5847-1424-B6FD79B73223}"/>
          </ac:picMkLst>
        </pc:picChg>
      </pc:sldChg>
      <pc:sldChg chg="addSp delSp modSp new del mod">
        <pc:chgData name="Санечка Советкин" userId="b32d14951bdf0582" providerId="LiveId" clId="{4C4EEB31-F9B4-489F-B48F-9F7F57961C5C}" dt="2025-04-14T01:19:49.022" v="496" actId="2696"/>
        <pc:sldMkLst>
          <pc:docMk/>
          <pc:sldMk cId="1143845399" sldId="260"/>
        </pc:sldMkLst>
        <pc:picChg chg="add del mod">
          <ac:chgData name="Санечка Советкин" userId="b32d14951bdf0582" providerId="LiveId" clId="{4C4EEB31-F9B4-489F-B48F-9F7F57961C5C}" dt="2025-04-14T01:18:04.629" v="461" actId="22"/>
          <ac:picMkLst>
            <pc:docMk/>
            <pc:sldMk cId="1143845399" sldId="260"/>
            <ac:picMk id="3" creationId="{A2CB7E33-9CA8-3E54-FDF2-0D1AD150B123}"/>
          </ac:picMkLst>
        </pc:picChg>
      </pc:sldChg>
      <pc:sldChg chg="addSp delSp modSp new mod setBg">
        <pc:chgData name="Санечка Советкин" userId="b32d14951bdf0582" providerId="LiveId" clId="{4C4EEB31-F9B4-489F-B48F-9F7F57961C5C}" dt="2025-04-14T01:29:45.910" v="591" actId="26606"/>
        <pc:sldMkLst>
          <pc:docMk/>
          <pc:sldMk cId="2333830235" sldId="261"/>
        </pc:sldMkLst>
        <pc:spChg chg="mod">
          <ac:chgData name="Санечка Советкин" userId="b32d14951bdf0582" providerId="LiveId" clId="{4C4EEB31-F9B4-489F-B48F-9F7F57961C5C}" dt="2025-04-14T01:29:45.910" v="591" actId="26606"/>
          <ac:spMkLst>
            <pc:docMk/>
            <pc:sldMk cId="2333830235" sldId="261"/>
            <ac:spMk id="2" creationId="{31A103C3-D362-1EA5-5FCB-5E113731E37A}"/>
          </ac:spMkLst>
        </pc:spChg>
        <pc:spChg chg="del mod">
          <ac:chgData name="Санечка Советкин" userId="b32d14951bdf0582" providerId="LiveId" clId="{4C4EEB31-F9B4-489F-B48F-9F7F57961C5C}" dt="2025-04-14T01:29:45.910" v="591" actId="26606"/>
          <ac:spMkLst>
            <pc:docMk/>
            <pc:sldMk cId="2333830235" sldId="261"/>
            <ac:spMk id="3" creationId="{A3E65DD6-B2B1-04BC-5275-86140FE05D2A}"/>
          </ac:spMkLst>
        </pc:spChg>
        <pc:spChg chg="add">
          <ac:chgData name="Санечка Советкин" userId="b32d14951bdf0582" providerId="LiveId" clId="{4C4EEB31-F9B4-489F-B48F-9F7F57961C5C}" dt="2025-04-14T01:29:45.910" v="591" actId="26606"/>
          <ac:spMkLst>
            <pc:docMk/>
            <pc:sldMk cId="2333830235" sldId="261"/>
            <ac:spMk id="21" creationId="{655AE6B0-AC9E-4167-806F-E9DB135FC46B}"/>
          </ac:spMkLst>
        </pc:spChg>
        <pc:spChg chg="add">
          <ac:chgData name="Санечка Советкин" userId="b32d14951bdf0582" providerId="LiveId" clId="{4C4EEB31-F9B4-489F-B48F-9F7F57961C5C}" dt="2025-04-14T01:29:45.910" v="591" actId="26606"/>
          <ac:spMkLst>
            <pc:docMk/>
            <pc:sldMk cId="2333830235" sldId="261"/>
            <ac:spMk id="34" creationId="{87BD1F4E-A66D-4C06-86DA-8D56CA7A3B41}"/>
          </ac:spMkLst>
        </pc:spChg>
        <pc:grpChg chg="add">
          <ac:chgData name="Санечка Советкин" userId="b32d14951bdf0582" providerId="LiveId" clId="{4C4EEB31-F9B4-489F-B48F-9F7F57961C5C}" dt="2025-04-14T01:29:45.910" v="591" actId="26606"/>
          <ac:grpSpMkLst>
            <pc:docMk/>
            <pc:sldMk cId="2333830235" sldId="261"/>
            <ac:grpSpMk id="9" creationId="{D920209C-E85B-4D6F-A56F-724F5ADA811C}"/>
          </ac:grpSpMkLst>
        </pc:grpChg>
        <pc:grpChg chg="add">
          <ac:chgData name="Санечка Советкин" userId="b32d14951bdf0582" providerId="LiveId" clId="{4C4EEB31-F9B4-489F-B48F-9F7F57961C5C}" dt="2025-04-14T01:29:45.910" v="591" actId="26606"/>
          <ac:grpSpMkLst>
            <pc:docMk/>
            <pc:sldMk cId="2333830235" sldId="261"/>
            <ac:grpSpMk id="23" creationId="{3523416A-383B-4FDC-B4C9-D8EDDFE9C043}"/>
          </ac:grpSpMkLst>
        </pc:grpChg>
        <pc:graphicFrameChg chg="add">
          <ac:chgData name="Санечка Советкин" userId="b32d14951bdf0582" providerId="LiveId" clId="{4C4EEB31-F9B4-489F-B48F-9F7F57961C5C}" dt="2025-04-14T01:29:45.910" v="591" actId="26606"/>
          <ac:graphicFrameMkLst>
            <pc:docMk/>
            <pc:sldMk cId="2333830235" sldId="261"/>
            <ac:graphicFrameMk id="5" creationId="{6202B030-2036-6FBD-2BEE-214F0A8215B3}"/>
          </ac:graphicFrameMkLst>
        </pc:graphicFrameChg>
      </pc:sldChg>
      <pc:sldChg chg="new del">
        <pc:chgData name="Санечка Советкин" userId="b32d14951bdf0582" providerId="LiveId" clId="{4C4EEB31-F9B4-489F-B48F-9F7F57961C5C}" dt="2025-04-14T01:20:02.193" v="498" actId="2696"/>
        <pc:sldMkLst>
          <pc:docMk/>
          <pc:sldMk cId="292571374" sldId="262"/>
        </pc:sldMkLst>
      </pc:sldChg>
      <pc:sldChg chg="new del">
        <pc:chgData name="Санечка Советкин" userId="b32d14951bdf0582" providerId="LiveId" clId="{4C4EEB31-F9B4-489F-B48F-9F7F57961C5C}" dt="2025-04-14T01:20:36.886" v="500" actId="680"/>
        <pc:sldMkLst>
          <pc:docMk/>
          <pc:sldMk cId="583098078" sldId="262"/>
        </pc:sldMkLst>
      </pc:sldChg>
      <pc:sldChg chg="addSp modSp new mod setBg">
        <pc:chgData name="Санечка Советкин" userId="b32d14951bdf0582" providerId="LiveId" clId="{4C4EEB31-F9B4-489F-B48F-9F7F57961C5C}" dt="2025-04-14T01:39:57.223" v="735" actId="115"/>
        <pc:sldMkLst>
          <pc:docMk/>
          <pc:sldMk cId="2888516363" sldId="262"/>
        </pc:sldMkLst>
        <pc:spChg chg="mod">
          <ac:chgData name="Санечка Советкин" userId="b32d14951bdf0582" providerId="LiveId" clId="{4C4EEB31-F9B4-489F-B48F-9F7F57961C5C}" dt="2025-04-14T01:29:36.131" v="590" actId="26606"/>
          <ac:spMkLst>
            <pc:docMk/>
            <pc:sldMk cId="2888516363" sldId="262"/>
            <ac:spMk id="2" creationId="{BE56563D-C5DB-ADCD-1B5D-F22C148F37D4}"/>
          </ac:spMkLst>
        </pc:spChg>
        <pc:spChg chg="mod">
          <ac:chgData name="Санечка Советкин" userId="b32d14951bdf0582" providerId="LiveId" clId="{4C4EEB31-F9B4-489F-B48F-9F7F57961C5C}" dt="2025-04-14T01:39:57.223" v="735" actId="115"/>
          <ac:spMkLst>
            <pc:docMk/>
            <pc:sldMk cId="2888516363" sldId="262"/>
            <ac:spMk id="3" creationId="{2CA5DD43-29A3-A1E8-72D8-56481DDC896B}"/>
          </ac:spMkLst>
        </pc:spChg>
        <pc:spChg chg="add">
          <ac:chgData name="Санечка Советкин" userId="b32d14951bdf0582" providerId="LiveId" clId="{4C4EEB31-F9B4-489F-B48F-9F7F57961C5C}" dt="2025-04-14T01:29:36.131" v="590" actId="26606"/>
          <ac:spMkLst>
            <pc:docMk/>
            <pc:sldMk cId="2888516363" sldId="262"/>
            <ac:spMk id="21" creationId="{BDDE9CD4-0E0A-4129-8689-A89C4E9A666D}"/>
          </ac:spMkLst>
        </pc:spChg>
        <pc:grpChg chg="add">
          <ac:chgData name="Санечка Советкин" userId="b32d14951bdf0582" providerId="LiveId" clId="{4C4EEB31-F9B4-489F-B48F-9F7F57961C5C}" dt="2025-04-14T01:29:36.131" v="590" actId="26606"/>
          <ac:grpSpMkLst>
            <pc:docMk/>
            <pc:sldMk cId="2888516363" sldId="262"/>
            <ac:grpSpMk id="9" creationId="{10BE40E3-5550-4CDD-B4FD-387C33EBF157}"/>
          </ac:grpSpMkLst>
        </pc:grpChg>
        <pc:grpChg chg="add">
          <ac:chgData name="Санечка Советкин" userId="b32d14951bdf0582" providerId="LiveId" clId="{4C4EEB31-F9B4-489F-B48F-9F7F57961C5C}" dt="2025-04-14T01:29:36.131" v="590" actId="26606"/>
          <ac:grpSpMkLst>
            <pc:docMk/>
            <pc:sldMk cId="2888516363" sldId="262"/>
            <ac:grpSpMk id="23" creationId="{85DB3CA2-FA66-42B9-90EF-394894352D8C}"/>
          </ac:grpSpMkLst>
        </pc:grpChg>
        <pc:picChg chg="add mod">
          <ac:chgData name="Санечка Советкин" userId="b32d14951bdf0582" providerId="LiveId" clId="{4C4EEB31-F9B4-489F-B48F-9F7F57961C5C}" dt="2025-04-14T01:39:51.032" v="733" actId="1076"/>
          <ac:picMkLst>
            <pc:docMk/>
            <pc:sldMk cId="2888516363" sldId="262"/>
            <ac:picMk id="5" creationId="{23D99B30-718E-38E4-EDCD-7EE151E3E549}"/>
          </ac:picMkLst>
        </pc:picChg>
      </pc:sldChg>
      <pc:sldChg chg="addSp modSp new mod setBg">
        <pc:chgData name="Санечка Советкин" userId="b32d14951bdf0582" providerId="LiveId" clId="{4C4EEB31-F9B4-489F-B48F-9F7F57961C5C}" dt="2025-04-14T01:31:51.689" v="613" actId="122"/>
        <pc:sldMkLst>
          <pc:docMk/>
          <pc:sldMk cId="3887407448" sldId="263"/>
        </pc:sldMkLst>
        <pc:spChg chg="mod">
          <ac:chgData name="Санечка Советкин" userId="b32d14951bdf0582" providerId="LiveId" clId="{4C4EEB31-F9B4-489F-B48F-9F7F57961C5C}" dt="2025-04-14T01:31:51.689" v="613" actId="122"/>
          <ac:spMkLst>
            <pc:docMk/>
            <pc:sldMk cId="3887407448" sldId="263"/>
            <ac:spMk id="2" creationId="{086050D0-5F58-86F2-27E4-AEEBFB849292}"/>
          </ac:spMkLst>
        </pc:spChg>
        <pc:spChg chg="mod">
          <ac:chgData name="Санечка Советкин" userId="b32d14951bdf0582" providerId="LiveId" clId="{4C4EEB31-F9B4-489F-B48F-9F7F57961C5C}" dt="2025-04-14T01:31:27.846" v="612" actId="790"/>
          <ac:spMkLst>
            <pc:docMk/>
            <pc:sldMk cId="3887407448" sldId="263"/>
            <ac:spMk id="3" creationId="{2341E606-22E5-07CC-4982-C8E1480B4AA4}"/>
          </ac:spMkLst>
        </pc:spChg>
        <pc:spChg chg="add mod">
          <ac:chgData name="Санечка Советкин" userId="b32d14951bdf0582" providerId="LiveId" clId="{4C4EEB31-F9B4-489F-B48F-9F7F57961C5C}" dt="2025-04-14T01:31:27.846" v="612" actId="790"/>
          <ac:spMkLst>
            <pc:docMk/>
            <pc:sldMk cId="3887407448" sldId="263"/>
            <ac:spMk id="9" creationId="{5A7802B6-FF37-40CF-A7E2-6F2A0D9A91EF}"/>
          </ac:spMkLst>
        </pc:spChg>
        <pc:picChg chg="add mod ord">
          <ac:chgData name="Санечка Советкин" userId="b32d14951bdf0582" providerId="LiveId" clId="{4C4EEB31-F9B4-489F-B48F-9F7F57961C5C}" dt="2025-04-14T01:31:20.623" v="611" actId="14100"/>
          <ac:picMkLst>
            <pc:docMk/>
            <pc:sldMk cId="3887407448" sldId="263"/>
            <ac:picMk id="4" creationId="{58771638-D0FD-1CFE-46C3-9935C8F4C067}"/>
          </ac:picMkLst>
        </pc:picChg>
      </pc:sldChg>
      <pc:sldChg chg="addSp modSp new mod setBg">
        <pc:chgData name="Санечка Советкин" userId="b32d14951bdf0582" providerId="LiveId" clId="{4C4EEB31-F9B4-489F-B48F-9F7F57961C5C}" dt="2025-04-14T01:37:58.454" v="673" actId="20577"/>
        <pc:sldMkLst>
          <pc:docMk/>
          <pc:sldMk cId="2440472104" sldId="264"/>
        </pc:sldMkLst>
        <pc:spChg chg="mod">
          <ac:chgData name="Санечка Советкин" userId="b32d14951bdf0582" providerId="LiveId" clId="{4C4EEB31-F9B4-489F-B48F-9F7F57961C5C}" dt="2025-04-14T01:37:12.346" v="661" actId="255"/>
          <ac:spMkLst>
            <pc:docMk/>
            <pc:sldMk cId="2440472104" sldId="264"/>
            <ac:spMk id="2" creationId="{FFF150A1-1B34-873F-1321-04D802F76E97}"/>
          </ac:spMkLst>
        </pc:spChg>
        <pc:spChg chg="mod">
          <ac:chgData name="Санечка Советкин" userId="b32d14951bdf0582" providerId="LiveId" clId="{4C4EEB31-F9B4-489F-B48F-9F7F57961C5C}" dt="2025-04-14T01:37:58.454" v="673" actId="20577"/>
          <ac:spMkLst>
            <pc:docMk/>
            <pc:sldMk cId="2440472104" sldId="264"/>
            <ac:spMk id="3" creationId="{1376FB95-D4F7-EC26-DBA1-0028F830FD87}"/>
          </ac:spMkLst>
        </pc:spChg>
        <pc:spChg chg="add mod">
          <ac:chgData name="Санечка Советкин" userId="b32d14951bdf0582" providerId="LiveId" clId="{4C4EEB31-F9B4-489F-B48F-9F7F57961C5C}" dt="2025-04-14T01:34:35.426" v="631" actId="1076"/>
          <ac:spMkLst>
            <pc:docMk/>
            <pc:sldMk cId="2440472104" sldId="264"/>
            <ac:spMk id="4" creationId="{F0637C48-5C44-68F7-601E-897CC1DC28E9}"/>
          </ac:spMkLst>
        </pc:spChg>
        <pc:spChg chg="add mod">
          <ac:chgData name="Санечка Советкин" userId="b32d14951bdf0582" providerId="LiveId" clId="{4C4EEB31-F9B4-489F-B48F-9F7F57961C5C}" dt="2025-04-14T01:34:35.426" v="631" actId="1076"/>
          <ac:spMkLst>
            <pc:docMk/>
            <pc:sldMk cId="2440472104" sldId="264"/>
            <ac:spMk id="5" creationId="{A9D1D6F1-0DCA-A664-665B-BF7831A46752}"/>
          </ac:spMkLst>
        </pc:spChg>
        <pc:picChg chg="add mod">
          <ac:chgData name="Санечка Советкин" userId="b32d14951bdf0582" providerId="LiveId" clId="{4C4EEB31-F9B4-489F-B48F-9F7F57961C5C}" dt="2025-04-14T01:37:40.442" v="670" actId="14100"/>
          <ac:picMkLst>
            <pc:docMk/>
            <pc:sldMk cId="2440472104" sldId="264"/>
            <ac:picMk id="6" creationId="{9B44E197-9C69-0C54-C7D3-05941CFD6D95}"/>
          </ac:picMkLst>
        </pc:picChg>
        <pc:picChg chg="add mod">
          <ac:chgData name="Санечка Советкин" userId="b32d14951bdf0582" providerId="LiveId" clId="{4C4EEB31-F9B4-489F-B48F-9F7F57961C5C}" dt="2025-04-14T01:37:35.140" v="668" actId="14100"/>
          <ac:picMkLst>
            <pc:docMk/>
            <pc:sldMk cId="2440472104" sldId="264"/>
            <ac:picMk id="7" creationId="{67B83F24-2A4B-B6D8-6603-629AD00FF040}"/>
          </ac:picMkLst>
        </pc:picChg>
        <pc:picChg chg="add mod">
          <ac:chgData name="Санечка Советкин" userId="b32d14951bdf0582" providerId="LiveId" clId="{4C4EEB31-F9B4-489F-B48F-9F7F57961C5C}" dt="2025-04-14T01:34:35.426" v="631" actId="1076"/>
          <ac:picMkLst>
            <pc:docMk/>
            <pc:sldMk cId="2440472104" sldId="264"/>
            <ac:picMk id="3073" creationId="{14DFF8F2-8818-1C7A-F04F-CFB066E2A23F}"/>
          </ac:picMkLst>
        </pc:picChg>
      </pc:sldChg>
      <pc:sldChg chg="addSp modSp new mod">
        <pc:chgData name="Санечка Советкин" userId="b32d14951bdf0582" providerId="LiveId" clId="{4C4EEB31-F9B4-489F-B48F-9F7F57961C5C}" dt="2025-04-14T02:18:35.022" v="892" actId="207"/>
        <pc:sldMkLst>
          <pc:docMk/>
          <pc:sldMk cId="2757810417" sldId="265"/>
        </pc:sldMkLst>
        <pc:spChg chg="mod">
          <ac:chgData name="Санечка Советкин" userId="b32d14951bdf0582" providerId="LiveId" clId="{4C4EEB31-F9B4-489F-B48F-9F7F57961C5C}" dt="2025-04-14T02:18:35.022" v="892" actId="207"/>
          <ac:spMkLst>
            <pc:docMk/>
            <pc:sldMk cId="2757810417" sldId="265"/>
            <ac:spMk id="2" creationId="{8391916D-4514-686A-98E6-147A9460CE89}"/>
          </ac:spMkLst>
        </pc:spChg>
        <pc:spChg chg="mod">
          <ac:chgData name="Санечка Советкин" userId="b32d14951bdf0582" providerId="LiveId" clId="{4C4EEB31-F9B4-489F-B48F-9F7F57961C5C}" dt="2025-04-14T01:45:58.277" v="770" actId="14100"/>
          <ac:spMkLst>
            <pc:docMk/>
            <pc:sldMk cId="2757810417" sldId="265"/>
            <ac:spMk id="3" creationId="{FA3433C0-B912-339A-CFEA-DE14E6B24165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18" creationId="{4253A4D6-90E5-8114-EB54-3FB04491FA6A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22" creationId="{06A94C8F-15B7-678E-309A-14637210014D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23" creationId="{B1F6B0E2-1222-4001-0E73-167A15B7D633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34" creationId="{0C4A1B10-8730-C1F1-FE4D-51BDE60DDB15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35" creationId="{9D1E915F-6152-7E81-DAF1-C188C128CF81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39" creationId="{671E2215-659A-7212-4E0B-6EC48C0A75AC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41" creationId="{8633F9C5-1D61-CE4F-5BB6-B55A278C11CE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48" creationId="{09EC85E1-9A8B-E5EA-C04C-E61758B5EA5D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49" creationId="{64ED8A03-36A6-E1EB-1903-3BB10BE56BE0}"/>
          </ac:spMkLst>
        </pc:spChg>
        <pc:spChg chg="mod">
          <ac:chgData name="Санечка Советкин" userId="b32d14951bdf0582" providerId="LiveId" clId="{4C4EEB31-F9B4-489F-B48F-9F7F57961C5C}" dt="2025-04-14T01:48:59.187" v="807" actId="1076"/>
          <ac:spMkLst>
            <pc:docMk/>
            <pc:sldMk cId="2757810417" sldId="265"/>
            <ac:spMk id="50" creationId="{BB8E4B3C-0913-8D22-D7DB-D557985359CA}"/>
          </ac:spMkLst>
        </pc:spChg>
        <pc:picChg chg="add mod">
          <ac:chgData name="Санечка Советкин" userId="b32d14951bdf0582" providerId="LiveId" clId="{4C4EEB31-F9B4-489F-B48F-9F7F57961C5C}" dt="2025-04-14T01:49:01.828" v="808" actId="14100"/>
          <ac:picMkLst>
            <pc:docMk/>
            <pc:sldMk cId="2757810417" sldId="265"/>
            <ac:picMk id="4" creationId="{20DAABBE-E0C3-1FCC-51C8-993D1B7C7120}"/>
          </ac:picMkLst>
        </pc:picChg>
        <pc:picChg chg="add">
          <ac:chgData name="Санечка Советкин" userId="b32d14951bdf0582" providerId="LiveId" clId="{4C4EEB31-F9B4-489F-B48F-9F7F57961C5C}" dt="2025-04-14T01:44:08.827" v="747"/>
          <ac:picMkLst>
            <pc:docMk/>
            <pc:sldMk cId="2757810417" sldId="265"/>
            <ac:picMk id="5" creationId="{BDDE40A8-BDF9-A0B1-C28F-BD0FA08FA456}"/>
          </ac:picMkLst>
        </pc:picChg>
        <pc:picChg chg="add mod">
          <ac:chgData name="Санечка Советкин" userId="b32d14951bdf0582" providerId="LiveId" clId="{4C4EEB31-F9B4-489F-B48F-9F7F57961C5C}" dt="2025-04-14T01:49:28.394" v="815" actId="14100"/>
          <ac:picMkLst>
            <pc:docMk/>
            <pc:sldMk cId="2757810417" sldId="265"/>
            <ac:picMk id="52" creationId="{C578D8F3-9D65-F3BF-05E2-5EC17D8498FC}"/>
          </ac:picMkLst>
        </pc:picChg>
      </pc:sldChg>
      <pc:sldChg chg="modSp new mod">
        <pc:chgData name="Санечка Советкин" userId="b32d14951bdf0582" providerId="LiveId" clId="{4C4EEB31-F9B4-489F-B48F-9F7F57961C5C}" dt="2025-04-14T01:52:30.707" v="835" actId="20577"/>
        <pc:sldMkLst>
          <pc:docMk/>
          <pc:sldMk cId="3430563784" sldId="266"/>
        </pc:sldMkLst>
        <pc:spChg chg="mod">
          <ac:chgData name="Санечка Советкин" userId="b32d14951bdf0582" providerId="LiveId" clId="{4C4EEB31-F9B4-489F-B48F-9F7F57961C5C}" dt="2025-04-14T01:48:17.986" v="804" actId="14100"/>
          <ac:spMkLst>
            <pc:docMk/>
            <pc:sldMk cId="3430563784" sldId="266"/>
            <ac:spMk id="2" creationId="{5F383031-8B06-D758-34F5-43945634506F}"/>
          </ac:spMkLst>
        </pc:spChg>
        <pc:spChg chg="mod">
          <ac:chgData name="Санечка Советкин" userId="b32d14951bdf0582" providerId="LiveId" clId="{4C4EEB31-F9B4-489F-B48F-9F7F57961C5C}" dt="2025-04-14T01:52:30.707" v="835" actId="20577"/>
          <ac:spMkLst>
            <pc:docMk/>
            <pc:sldMk cId="3430563784" sldId="266"/>
            <ac:spMk id="3" creationId="{8A23E7CD-4FB8-81E2-E0B8-276EBF399204}"/>
          </ac:spMkLst>
        </pc:spChg>
      </pc:sldChg>
      <pc:sldChg chg="addSp delSp modSp new mod">
        <pc:chgData name="Санечка Советкин" userId="b32d14951bdf0582" providerId="LiveId" clId="{4C4EEB31-F9B4-489F-B48F-9F7F57961C5C}" dt="2025-04-14T02:15:19.960" v="857" actId="14100"/>
        <pc:sldMkLst>
          <pc:docMk/>
          <pc:sldMk cId="476077645" sldId="267"/>
        </pc:sldMkLst>
        <pc:spChg chg="mod">
          <ac:chgData name="Санечка Советкин" userId="b32d14951bdf0582" providerId="LiveId" clId="{4C4EEB31-F9B4-489F-B48F-9F7F57961C5C}" dt="2025-04-14T02:11:35.414" v="841" actId="14100"/>
          <ac:spMkLst>
            <pc:docMk/>
            <pc:sldMk cId="476077645" sldId="267"/>
            <ac:spMk id="2" creationId="{396F90FD-CC6C-9616-DA10-24F7713AAA31}"/>
          </ac:spMkLst>
        </pc:spChg>
        <pc:spChg chg="del mod">
          <ac:chgData name="Санечка Советкин" userId="b32d14951bdf0582" providerId="LiveId" clId="{4C4EEB31-F9B4-489F-B48F-9F7F57961C5C}" dt="2025-04-14T02:14:39.934" v="853" actId="21"/>
          <ac:spMkLst>
            <pc:docMk/>
            <pc:sldMk cId="476077645" sldId="267"/>
            <ac:spMk id="3" creationId="{D6FD7298-C19F-87D4-20FE-6F8DE712569A}"/>
          </ac:spMkLst>
        </pc:spChg>
        <pc:picChg chg="add">
          <ac:chgData name="Санечка Советкин" userId="b32d14951bdf0582" providerId="LiveId" clId="{4C4EEB31-F9B4-489F-B48F-9F7F57961C5C}" dt="2025-04-14T02:12:11.971" v="842"/>
          <ac:picMkLst>
            <pc:docMk/>
            <pc:sldMk cId="476077645" sldId="267"/>
            <ac:picMk id="4" creationId="{6A14B445-0A76-E6D0-DBA3-96281CC0DB3D}"/>
          </ac:picMkLst>
        </pc:picChg>
        <pc:picChg chg="add mod">
          <ac:chgData name="Санечка Советкин" userId="b32d14951bdf0582" providerId="LiveId" clId="{4C4EEB31-F9B4-489F-B48F-9F7F57961C5C}" dt="2025-04-14T02:12:52.533" v="844"/>
          <ac:picMkLst>
            <pc:docMk/>
            <pc:sldMk cId="476077645" sldId="267"/>
            <ac:picMk id="5" creationId="{E6880B57-920A-4C47-6352-1EE8C01BBF49}"/>
          </ac:picMkLst>
        </pc:picChg>
        <pc:picChg chg="add mod">
          <ac:chgData name="Санечка Советкин" userId="b32d14951bdf0582" providerId="LiveId" clId="{4C4EEB31-F9B4-489F-B48F-9F7F57961C5C}" dt="2025-04-14T02:15:19.960" v="857" actId="14100"/>
          <ac:picMkLst>
            <pc:docMk/>
            <pc:sldMk cId="476077645" sldId="267"/>
            <ac:picMk id="6" creationId="{10194F55-EF57-4FAD-8CA6-DE98A444217F}"/>
          </ac:picMkLst>
        </pc:picChg>
      </pc:sldChg>
      <pc:sldChg chg="modSp new mod">
        <pc:chgData name="Санечка Советкин" userId="b32d14951bdf0582" providerId="LiveId" clId="{4C4EEB31-F9B4-489F-B48F-9F7F57961C5C}" dt="2025-04-14T02:17:30.190" v="891" actId="14100"/>
        <pc:sldMkLst>
          <pc:docMk/>
          <pc:sldMk cId="2655876346" sldId="268"/>
        </pc:sldMkLst>
        <pc:spChg chg="mod">
          <ac:chgData name="Санечка Советкин" userId="b32d14951bdf0582" providerId="LiveId" clId="{4C4EEB31-F9B4-489F-B48F-9F7F57961C5C}" dt="2025-04-14T02:17:20.693" v="889" actId="14100"/>
          <ac:spMkLst>
            <pc:docMk/>
            <pc:sldMk cId="2655876346" sldId="268"/>
            <ac:spMk id="2" creationId="{2F13843B-D819-6E4C-8766-12B2E642BD90}"/>
          </ac:spMkLst>
        </pc:spChg>
        <pc:spChg chg="mod">
          <ac:chgData name="Санечка Советкин" userId="b32d14951bdf0582" providerId="LiveId" clId="{4C4EEB31-F9B4-489F-B48F-9F7F57961C5C}" dt="2025-04-14T02:17:30.190" v="891" actId="14100"/>
          <ac:spMkLst>
            <pc:docMk/>
            <pc:sldMk cId="2655876346" sldId="268"/>
            <ac:spMk id="3" creationId="{533F48D1-06BC-3EDD-4CAC-7548E887412C}"/>
          </ac:spMkLst>
        </pc:spChg>
      </pc:sldChg>
      <pc:sldChg chg="new del">
        <pc:chgData name="Санечка Советкин" userId="b32d14951bdf0582" providerId="LiveId" clId="{4C4EEB31-F9B4-489F-B48F-9F7F57961C5C}" dt="2025-04-14T02:20:54.087" v="898" actId="47"/>
        <pc:sldMkLst>
          <pc:docMk/>
          <pc:sldMk cId="86394308" sldId="269"/>
        </pc:sldMkLst>
      </pc:sldChg>
      <pc:sldChg chg="addSp delSp new del mod">
        <pc:chgData name="Санечка Советкин" userId="b32d14951bdf0582" providerId="LiveId" clId="{4C4EEB31-F9B4-489F-B48F-9F7F57961C5C}" dt="2025-04-14T02:20:33.060" v="896" actId="680"/>
        <pc:sldMkLst>
          <pc:docMk/>
          <pc:sldMk cId="1505884087" sldId="269"/>
        </pc:sldMkLst>
        <pc:inkChg chg="add del">
          <ac:chgData name="Санечка Советкин" userId="b32d14951bdf0582" providerId="LiveId" clId="{4C4EEB31-F9B4-489F-B48F-9F7F57961C5C}" dt="2025-04-14T02:19:42.380" v="895" actId="9405"/>
          <ac:inkMkLst>
            <pc:docMk/>
            <pc:sldMk cId="1505884087" sldId="269"/>
            <ac:inkMk id="2" creationId="{1C80B058-22C3-D3B0-C5C5-A037493F5C59}"/>
          </ac:inkMkLst>
        </pc:inkChg>
      </pc:sldChg>
      <pc:sldChg chg="modSp new mod">
        <pc:chgData name="Санечка Советкин" userId="b32d14951bdf0582" providerId="LiveId" clId="{4C4EEB31-F9B4-489F-B48F-9F7F57961C5C}" dt="2025-04-14T02:22:22.242" v="928" actId="255"/>
        <pc:sldMkLst>
          <pc:docMk/>
          <pc:sldMk cId="4023175775" sldId="269"/>
        </pc:sldMkLst>
        <pc:spChg chg="mod">
          <ac:chgData name="Санечка Советкин" userId="b32d14951bdf0582" providerId="LiveId" clId="{4C4EEB31-F9B4-489F-B48F-9F7F57961C5C}" dt="2025-04-14T02:22:22.242" v="928" actId="255"/>
          <ac:spMkLst>
            <pc:docMk/>
            <pc:sldMk cId="4023175775" sldId="269"/>
            <ac:spMk id="2" creationId="{EC5698BB-E998-7B1E-330D-FEBFE9B7E982}"/>
          </ac:spMkLst>
        </pc:spChg>
      </pc:sldChg>
      <pc:sldMasterChg chg="del delSldLayout">
        <pc:chgData name="Санечка Советкин" userId="b32d14951bdf0582" providerId="LiveId" clId="{4C4EEB31-F9B4-489F-B48F-9F7F57961C5C}" dt="2025-04-14T00:43:31.450" v="2" actId="26606"/>
        <pc:sldMasterMkLst>
          <pc:docMk/>
          <pc:sldMasterMk cId="4194713972" sldId="2147483660"/>
        </pc:sldMasterMkLst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933652794" sldId="2147483661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3877004535" sldId="2147483662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2327552956" sldId="2147483663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2568743898" sldId="2147483664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1169420664" sldId="2147483665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452245427" sldId="2147483666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2446350955" sldId="2147483667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4012740624" sldId="2147483668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3774221779" sldId="2147483669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667994962" sldId="2147483670"/>
          </pc:sldLayoutMkLst>
        </pc:sldLayoutChg>
        <pc:sldLayoutChg chg="del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4194713972" sldId="2147483660"/>
            <pc:sldLayoutMk cId="958696131" sldId="2147483671"/>
          </pc:sldLayoutMkLst>
        </pc:sldLayoutChg>
      </pc:sldMasterChg>
      <pc:sldMasterChg chg="add addSldLayout">
        <pc:chgData name="Санечка Советкин" userId="b32d14951bdf0582" providerId="LiveId" clId="{4C4EEB31-F9B4-489F-B48F-9F7F57961C5C}" dt="2025-04-14T00:43:31.450" v="2" actId="26606"/>
        <pc:sldMasterMkLst>
          <pc:docMk/>
          <pc:sldMasterMk cId="3606927010" sldId="2147483685"/>
        </pc:sldMasterMkLst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1174453985" sldId="2147483674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2815062887" sldId="2147483675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356767006" sldId="2147483676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4040771978" sldId="2147483677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3891311579" sldId="2147483678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3318097476" sldId="2147483679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969303106" sldId="2147483680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2808503063" sldId="2147483681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1961091185" sldId="2147483682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2011175176" sldId="2147483683"/>
          </pc:sldLayoutMkLst>
        </pc:sldLayoutChg>
        <pc:sldLayoutChg chg="add">
          <pc:chgData name="Санечка Советкин" userId="b32d14951bdf0582" providerId="LiveId" clId="{4C4EEB31-F9B4-489F-B48F-9F7F57961C5C}" dt="2025-04-14T00:43:31.450" v="2" actId="26606"/>
          <pc:sldLayoutMkLst>
            <pc:docMk/>
            <pc:sldMasterMk cId="3606927010" sldId="2147483685"/>
            <pc:sldLayoutMk cId="3873155601" sldId="214748368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23F30-CE7A-4B42-A0AE-5A5FCE46008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9566B1-90F0-4131-BA30-E34DF58937BE}">
      <dgm:prSet/>
      <dgm:spPr/>
      <dgm:t>
        <a:bodyPr/>
        <a:lstStyle/>
        <a:p>
          <a:r>
            <a:rPr lang="ru-RU"/>
            <a:t>С2 </a:t>
          </a:r>
          <a:endParaRPr lang="en-US"/>
        </a:p>
      </dgm:t>
    </dgm:pt>
    <dgm:pt modelId="{7509B30A-2B8B-4FB7-A041-ED960DD11030}" type="parTrans" cxnId="{3EF54F94-8BC5-40BC-851B-876A73A6D796}">
      <dgm:prSet/>
      <dgm:spPr/>
      <dgm:t>
        <a:bodyPr/>
        <a:lstStyle/>
        <a:p>
          <a:endParaRPr lang="en-US"/>
        </a:p>
      </dgm:t>
    </dgm:pt>
    <dgm:pt modelId="{F019DE89-B273-40F8-AD37-4A7CC0436346}" type="sibTrans" cxnId="{3EF54F94-8BC5-40BC-851B-876A73A6D796}">
      <dgm:prSet/>
      <dgm:spPr/>
      <dgm:t>
        <a:bodyPr/>
        <a:lstStyle/>
        <a:p>
          <a:endParaRPr lang="en-US"/>
        </a:p>
      </dgm:t>
    </dgm:pt>
    <dgm:pt modelId="{87285919-AE6B-4D01-8206-1DCABA66BAE1}">
      <dgm:prSet/>
      <dgm:spPr/>
      <dgm:t>
        <a:bodyPr/>
        <a:lstStyle/>
        <a:p>
          <a:r>
            <a:rPr lang="ru-RU"/>
            <a:t>К2 </a:t>
          </a:r>
          <a:endParaRPr lang="en-US"/>
        </a:p>
      </dgm:t>
    </dgm:pt>
    <dgm:pt modelId="{15C24883-90DA-481B-909A-0AA8D0AC075A}" type="parTrans" cxnId="{13975023-DD23-4D2F-86B6-CD33513B9B52}">
      <dgm:prSet/>
      <dgm:spPr/>
      <dgm:t>
        <a:bodyPr/>
        <a:lstStyle/>
        <a:p>
          <a:endParaRPr lang="en-US"/>
        </a:p>
      </dgm:t>
    </dgm:pt>
    <dgm:pt modelId="{B35748CE-8857-4C95-9EA5-84C5447B0F47}" type="sibTrans" cxnId="{13975023-DD23-4D2F-86B6-CD33513B9B52}">
      <dgm:prSet/>
      <dgm:spPr/>
      <dgm:t>
        <a:bodyPr/>
        <a:lstStyle/>
        <a:p>
          <a:endParaRPr lang="en-US"/>
        </a:p>
      </dgm:t>
    </dgm:pt>
    <dgm:pt modelId="{C215F9A0-33AA-4570-9833-AB1291BF01A6}">
      <dgm:prSet/>
      <dgm:spPr/>
      <dgm:t>
        <a:bodyPr/>
        <a:lstStyle/>
        <a:p>
          <a:r>
            <a:rPr lang="ru-RU" dirty="0"/>
            <a:t>С4</a:t>
          </a:r>
          <a:endParaRPr lang="en-US" dirty="0"/>
        </a:p>
      </dgm:t>
    </dgm:pt>
    <dgm:pt modelId="{73BD8365-4B70-44E7-A133-8036DECE8064}" type="parTrans" cxnId="{84B89A6C-6DB3-4F59-8CEC-D7021D877118}">
      <dgm:prSet/>
      <dgm:spPr/>
      <dgm:t>
        <a:bodyPr/>
        <a:lstStyle/>
        <a:p>
          <a:endParaRPr lang="en-US"/>
        </a:p>
      </dgm:t>
    </dgm:pt>
    <dgm:pt modelId="{1EDF9D44-CC03-4BA6-9229-5629ADC15F1D}" type="sibTrans" cxnId="{84B89A6C-6DB3-4F59-8CEC-D7021D877118}">
      <dgm:prSet/>
      <dgm:spPr/>
      <dgm:t>
        <a:bodyPr/>
        <a:lstStyle/>
        <a:p>
          <a:endParaRPr lang="en-US"/>
        </a:p>
      </dgm:t>
    </dgm:pt>
    <dgm:pt modelId="{831CC7E4-DB1B-47CE-A661-025B17A57369}" type="pres">
      <dgm:prSet presAssocID="{F5223F30-CE7A-4B42-A0AE-5A5FCE4600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38EE6D-B199-4228-A2C5-E37E55BBA6A8}" type="pres">
      <dgm:prSet presAssocID="{B39566B1-90F0-4131-BA30-E34DF58937B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62F83-3FD6-42E1-A541-7CD337339C63}" type="pres">
      <dgm:prSet presAssocID="{F019DE89-B273-40F8-AD37-4A7CC0436346}" presName="spacer" presStyleCnt="0"/>
      <dgm:spPr/>
    </dgm:pt>
    <dgm:pt modelId="{C9FCEF81-EA0C-495F-9D69-F50ABA235676}" type="pres">
      <dgm:prSet presAssocID="{87285919-AE6B-4D01-8206-1DCABA66BAE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8E2455-F503-4F55-AF31-5FB42411FA75}" type="pres">
      <dgm:prSet presAssocID="{B35748CE-8857-4C95-9EA5-84C5447B0F47}" presName="spacer" presStyleCnt="0"/>
      <dgm:spPr/>
    </dgm:pt>
    <dgm:pt modelId="{E5307122-3D37-4CB5-9E5D-B4BA9FB3E0B3}" type="pres">
      <dgm:prSet presAssocID="{C215F9A0-33AA-4570-9833-AB1291BF01A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4B1866-2619-4CFF-8676-7A8CF4602364}" type="presOf" srcId="{F5223F30-CE7A-4B42-A0AE-5A5FCE46008D}" destId="{831CC7E4-DB1B-47CE-A661-025B17A57369}" srcOrd="0" destOrd="0" presId="urn:microsoft.com/office/officeart/2005/8/layout/vList2"/>
    <dgm:cxn modelId="{39A19142-EBB4-41CC-8B31-DBF06038B5D3}" type="presOf" srcId="{C215F9A0-33AA-4570-9833-AB1291BF01A6}" destId="{E5307122-3D37-4CB5-9E5D-B4BA9FB3E0B3}" srcOrd="0" destOrd="0" presId="urn:microsoft.com/office/officeart/2005/8/layout/vList2"/>
    <dgm:cxn modelId="{3EF54F94-8BC5-40BC-851B-876A73A6D796}" srcId="{F5223F30-CE7A-4B42-A0AE-5A5FCE46008D}" destId="{B39566B1-90F0-4131-BA30-E34DF58937BE}" srcOrd="0" destOrd="0" parTransId="{7509B30A-2B8B-4FB7-A041-ED960DD11030}" sibTransId="{F019DE89-B273-40F8-AD37-4A7CC0436346}"/>
    <dgm:cxn modelId="{0FE06DC6-4B1B-4DB2-B6F5-EF2E35F314B5}" type="presOf" srcId="{87285919-AE6B-4D01-8206-1DCABA66BAE1}" destId="{C9FCEF81-EA0C-495F-9D69-F50ABA235676}" srcOrd="0" destOrd="0" presId="urn:microsoft.com/office/officeart/2005/8/layout/vList2"/>
    <dgm:cxn modelId="{7AD223A1-ED06-4C34-AE56-1849C6FC9660}" type="presOf" srcId="{B39566B1-90F0-4131-BA30-E34DF58937BE}" destId="{1B38EE6D-B199-4228-A2C5-E37E55BBA6A8}" srcOrd="0" destOrd="0" presId="urn:microsoft.com/office/officeart/2005/8/layout/vList2"/>
    <dgm:cxn modelId="{13975023-DD23-4D2F-86B6-CD33513B9B52}" srcId="{F5223F30-CE7A-4B42-A0AE-5A5FCE46008D}" destId="{87285919-AE6B-4D01-8206-1DCABA66BAE1}" srcOrd="1" destOrd="0" parTransId="{15C24883-90DA-481B-909A-0AA8D0AC075A}" sibTransId="{B35748CE-8857-4C95-9EA5-84C5447B0F47}"/>
    <dgm:cxn modelId="{84B89A6C-6DB3-4F59-8CEC-D7021D877118}" srcId="{F5223F30-CE7A-4B42-A0AE-5A5FCE46008D}" destId="{C215F9A0-33AA-4570-9833-AB1291BF01A6}" srcOrd="2" destOrd="0" parTransId="{73BD8365-4B70-44E7-A133-8036DECE8064}" sibTransId="{1EDF9D44-CC03-4BA6-9229-5629ADC15F1D}"/>
    <dgm:cxn modelId="{81AD48E4-1F43-4021-8D22-95FF1E3FD6F2}" type="presParOf" srcId="{831CC7E4-DB1B-47CE-A661-025B17A57369}" destId="{1B38EE6D-B199-4228-A2C5-E37E55BBA6A8}" srcOrd="0" destOrd="0" presId="urn:microsoft.com/office/officeart/2005/8/layout/vList2"/>
    <dgm:cxn modelId="{6CF25FB2-F595-4BA3-96CB-25C71D3E9831}" type="presParOf" srcId="{831CC7E4-DB1B-47CE-A661-025B17A57369}" destId="{AEC62F83-3FD6-42E1-A541-7CD337339C63}" srcOrd="1" destOrd="0" presId="urn:microsoft.com/office/officeart/2005/8/layout/vList2"/>
    <dgm:cxn modelId="{4AC815AC-6765-4352-8651-26FCCD07492A}" type="presParOf" srcId="{831CC7E4-DB1B-47CE-A661-025B17A57369}" destId="{C9FCEF81-EA0C-495F-9D69-F50ABA235676}" srcOrd="2" destOrd="0" presId="urn:microsoft.com/office/officeart/2005/8/layout/vList2"/>
    <dgm:cxn modelId="{6F4D11F0-86DA-47F1-9447-379643CAE3E2}" type="presParOf" srcId="{831CC7E4-DB1B-47CE-A661-025B17A57369}" destId="{668E2455-F503-4F55-AF31-5FB42411FA75}" srcOrd="3" destOrd="0" presId="urn:microsoft.com/office/officeart/2005/8/layout/vList2"/>
    <dgm:cxn modelId="{7220E15C-FDF8-469E-B54C-0451B19B193F}" type="presParOf" srcId="{831CC7E4-DB1B-47CE-A661-025B17A57369}" destId="{E5307122-3D37-4CB5-9E5D-B4BA9FB3E0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8EE6D-B199-4228-A2C5-E37E55BBA6A8}">
      <dsp:nvSpPr>
        <dsp:cNvPr id="0" name=""/>
        <dsp:cNvSpPr/>
      </dsp:nvSpPr>
      <dsp:spPr>
        <a:xfrm>
          <a:off x="0" y="21090"/>
          <a:ext cx="6628804" cy="1521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/>
            <a:t>С2 </a:t>
          </a:r>
          <a:endParaRPr lang="en-US" sz="6500" kern="1200"/>
        </a:p>
      </dsp:txBody>
      <dsp:txXfrm>
        <a:off x="74249" y="95339"/>
        <a:ext cx="6480306" cy="1372502"/>
      </dsp:txXfrm>
    </dsp:sp>
    <dsp:sp modelId="{C9FCEF81-EA0C-495F-9D69-F50ABA235676}">
      <dsp:nvSpPr>
        <dsp:cNvPr id="0" name=""/>
        <dsp:cNvSpPr/>
      </dsp:nvSpPr>
      <dsp:spPr>
        <a:xfrm>
          <a:off x="0" y="1729290"/>
          <a:ext cx="6628804" cy="1521000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/>
            <a:t>К2 </a:t>
          </a:r>
          <a:endParaRPr lang="en-US" sz="6500" kern="1200"/>
        </a:p>
      </dsp:txBody>
      <dsp:txXfrm>
        <a:off x="74249" y="1803539"/>
        <a:ext cx="6480306" cy="1372502"/>
      </dsp:txXfrm>
    </dsp:sp>
    <dsp:sp modelId="{E5307122-3D37-4CB5-9E5D-B4BA9FB3E0B3}">
      <dsp:nvSpPr>
        <dsp:cNvPr id="0" name=""/>
        <dsp:cNvSpPr/>
      </dsp:nvSpPr>
      <dsp:spPr>
        <a:xfrm>
          <a:off x="0" y="3437490"/>
          <a:ext cx="6628804" cy="152100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С4</a:t>
          </a:r>
          <a:endParaRPr lang="en-US" sz="6500" kern="1200" dirty="0"/>
        </a:p>
      </dsp:txBody>
      <dsp:txXfrm>
        <a:off x="74249" y="3511739"/>
        <a:ext cx="6480306" cy="1372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7664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13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479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391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68975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68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685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7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777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759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696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033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402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629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7019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88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45AC6-C491-4585-A584-9CE2AF7D5500}" type="datetime1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5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DCB4CE-1967-86A7-8FC9-8C1F8389F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DCB71B-E7BF-62D4-B2E1-391CD64E4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1796143"/>
            <a:ext cx="6524524" cy="30162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Практикум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«Нескучные пуговицы»</a:t>
            </a:r>
            <a:r>
              <a:rPr kumimoji="0" lang="ru-RU" alt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 технологии  Смарт-тренинг для дошкольников, автор И.И.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Казунина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3571" y="354764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sans-serif"/>
                <a:cs typeface="Times New Roman" panose="02020603050405020304" pitchFamily="18" charset="0"/>
              </a:rPr>
              <a:t>Муниципальное дошкольное образовательное учреждение детский сад № 14 г. Амурска Амурского муниципального района Хабаровского края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77138" y="5531539"/>
            <a:ext cx="37956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Прокопичева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В.А.</a:t>
            </a:r>
          </a:p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МБДОУ № 14 </a:t>
            </a:r>
          </a:p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Амурска</a:t>
            </a: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F02A7F09-AC3C-9BB0-AC2B-AECC758B7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20835" r="10640" b="5040"/>
          <a:stretch/>
        </p:blipFill>
        <p:spPr bwMode="auto">
          <a:xfrm>
            <a:off x="1028700" y="3593592"/>
            <a:ext cx="3552443" cy="32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44">
            <a:extLst>
              <a:ext uri="{FF2B5EF4-FFF2-40B4-BE49-F238E27FC236}">
                <a16:creationId xmlns:a16="http://schemas.microsoft.com/office/drawing/2014/main" id="{83FB6B95-4F75-D84D-F5F2-9D953E4365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96182" y="3174998"/>
            <a:ext cx="7781926" cy="2725059"/>
            <a:chOff x="0" y="0"/>
            <a:chExt cx="78237" cy="22039"/>
          </a:xfrm>
        </p:grpSpPr>
        <p:grpSp>
          <p:nvGrpSpPr>
            <p:cNvPr id="3" name="Группа 345">
              <a:extLst>
                <a:ext uri="{FF2B5EF4-FFF2-40B4-BE49-F238E27FC236}">
                  <a16:creationId xmlns:a16="http://schemas.microsoft.com/office/drawing/2014/main" id="{31AC416C-771B-A63F-8131-0510FF2D3B6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718" y="11239"/>
              <a:ext cx="10795" cy="10795"/>
              <a:chOff x="0" y="0"/>
              <a:chExt cx="9000" cy="9000"/>
            </a:xfrm>
          </p:grpSpPr>
          <p:sp>
            <p:nvSpPr>
              <p:cNvPr id="47" name="Прямоугольник 346">
                <a:extLst>
                  <a:ext uri="{FF2B5EF4-FFF2-40B4-BE49-F238E27FC236}">
                    <a16:creationId xmlns:a16="http://schemas.microsoft.com/office/drawing/2014/main" id="{64ED8A03-36A6-E1EB-1903-3BB10BE56B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9000" cy="90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Блок-схема: узел 347">
                <a:extLst>
                  <a:ext uri="{FF2B5EF4-FFF2-40B4-BE49-F238E27FC236}">
                    <a16:creationId xmlns:a16="http://schemas.microsoft.com/office/drawing/2014/main" id="{BB8E4B3C-0913-8D22-D7DB-D557985359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7" y="762"/>
                <a:ext cx="7452" cy="7452"/>
              </a:xfrm>
              <a:prstGeom prst="flowChartConnector">
                <a:avLst/>
              </a:prstGeom>
              <a:solidFill>
                <a:srgbClr val="243F60"/>
              </a:solidFill>
              <a:ln w="12700">
                <a:solidFill>
                  <a:srgbClr val="243F6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4" name="Группа 348">
              <a:extLst>
                <a:ext uri="{FF2B5EF4-FFF2-40B4-BE49-F238E27FC236}">
                  <a16:creationId xmlns:a16="http://schemas.microsoft.com/office/drawing/2014/main" id="{32290AB1-7FC7-0F63-5BE3-7752FEEBE2B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479" y="11239"/>
              <a:ext cx="10800" cy="10800"/>
              <a:chOff x="0" y="0"/>
              <a:chExt cx="9000" cy="9000"/>
            </a:xfrm>
          </p:grpSpPr>
          <p:sp>
            <p:nvSpPr>
              <p:cNvPr id="44" name="Прямоугольник 349">
                <a:extLst>
                  <a:ext uri="{FF2B5EF4-FFF2-40B4-BE49-F238E27FC236}">
                    <a16:creationId xmlns:a16="http://schemas.microsoft.com/office/drawing/2014/main" id="{00052366-5093-AAC1-C896-14772CFE3C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9000" cy="90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Блок-схема: узел 350">
                <a:extLst>
                  <a:ext uri="{FF2B5EF4-FFF2-40B4-BE49-F238E27FC236}">
                    <a16:creationId xmlns:a16="http://schemas.microsoft.com/office/drawing/2014/main" id="{766A48BB-B529-F29F-1722-C23FE28A84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7" y="3333"/>
                <a:ext cx="2406" cy="2407"/>
              </a:xfrm>
              <a:prstGeom prst="flowChartConnector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Блок-схема: узел 351">
                <a:extLst>
                  <a:ext uri="{FF2B5EF4-FFF2-40B4-BE49-F238E27FC236}">
                    <a16:creationId xmlns:a16="http://schemas.microsoft.com/office/drawing/2014/main" id="{09EC85E1-9A8B-E5EA-C04C-E61758B5EA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15" y="3333"/>
                <a:ext cx="2406" cy="2407"/>
              </a:xfrm>
              <a:prstGeom prst="flowChartConnector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" name="Группа 352">
              <a:extLst>
                <a:ext uri="{FF2B5EF4-FFF2-40B4-BE49-F238E27FC236}">
                  <a16:creationId xmlns:a16="http://schemas.microsoft.com/office/drawing/2014/main" id="{C205B9E9-1308-ED35-8837-4A9D95E15B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197" y="11239"/>
              <a:ext cx="10800" cy="10800"/>
              <a:chOff x="0" y="0"/>
              <a:chExt cx="9000" cy="9000"/>
            </a:xfrm>
          </p:grpSpPr>
          <p:sp>
            <p:nvSpPr>
              <p:cNvPr id="42" name="Прямоугольник 353">
                <a:extLst>
                  <a:ext uri="{FF2B5EF4-FFF2-40B4-BE49-F238E27FC236}">
                    <a16:creationId xmlns:a16="http://schemas.microsoft.com/office/drawing/2014/main" id="{1FAD4A49-A5DA-9708-29E5-257DFD6962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9000" cy="90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Блок-схема: узел 354">
                <a:extLst>
                  <a:ext uri="{FF2B5EF4-FFF2-40B4-BE49-F238E27FC236}">
                    <a16:creationId xmlns:a16="http://schemas.microsoft.com/office/drawing/2014/main" id="{992D9B9C-0335-E8EC-3AB1-FD0B56BC92A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7" y="762"/>
                <a:ext cx="7452" cy="7452"/>
              </a:xfrm>
              <a:prstGeom prst="flowChartConnector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6" name="Группа 355">
              <a:extLst>
                <a:ext uri="{FF2B5EF4-FFF2-40B4-BE49-F238E27FC236}">
                  <a16:creationId xmlns:a16="http://schemas.microsoft.com/office/drawing/2014/main" id="{9C7FACAD-D50E-40F4-DC93-53B54A3DAB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958" y="11239"/>
              <a:ext cx="10800" cy="10800"/>
              <a:chOff x="0" y="0"/>
              <a:chExt cx="8997" cy="8997"/>
            </a:xfrm>
          </p:grpSpPr>
          <p:sp>
            <p:nvSpPr>
              <p:cNvPr id="37" name="Прямоугольник 356">
                <a:extLst>
                  <a:ext uri="{FF2B5EF4-FFF2-40B4-BE49-F238E27FC236}">
                    <a16:creationId xmlns:a16="http://schemas.microsoft.com/office/drawing/2014/main" id="{671E2215-659A-7212-4E0B-6EC48C0A75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8997" cy="8997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Блок-схема: узел 357">
                <a:extLst>
                  <a:ext uri="{FF2B5EF4-FFF2-40B4-BE49-F238E27FC236}">
                    <a16:creationId xmlns:a16="http://schemas.microsoft.com/office/drawing/2014/main" id="{00876F17-59AF-601F-2321-5AFB77A8D4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7" y="952"/>
                <a:ext cx="2412" cy="2412"/>
              </a:xfrm>
              <a:prstGeom prst="flowChartConnector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Блок-схема: узел 358">
                <a:extLst>
                  <a:ext uri="{FF2B5EF4-FFF2-40B4-BE49-F238E27FC236}">
                    <a16:creationId xmlns:a16="http://schemas.microsoft.com/office/drawing/2014/main" id="{8633F9C5-1D61-CE4F-5BB6-B55A278C11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15" y="952"/>
                <a:ext cx="2412" cy="2412"/>
              </a:xfrm>
              <a:prstGeom prst="flowChartConnector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Блок-схема: узел 359">
                <a:extLst>
                  <a:ext uri="{FF2B5EF4-FFF2-40B4-BE49-F238E27FC236}">
                    <a16:creationId xmlns:a16="http://schemas.microsoft.com/office/drawing/2014/main" id="{4023EBD1-7E35-4A8B-45E1-E7AF2A06A3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7" y="5524"/>
                <a:ext cx="2412" cy="2412"/>
              </a:xfrm>
              <a:prstGeom prst="flowChartConnector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Блок-схема: узел 360">
                <a:extLst>
                  <a:ext uri="{FF2B5EF4-FFF2-40B4-BE49-F238E27FC236}">
                    <a16:creationId xmlns:a16="http://schemas.microsoft.com/office/drawing/2014/main" id="{9C8E79B8-D4D6-174E-FDB3-48ED9CF9CA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15" y="5524"/>
                <a:ext cx="2406" cy="2407"/>
              </a:xfrm>
              <a:prstGeom prst="flowChartConnector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361">
              <a:extLst>
                <a:ext uri="{FF2B5EF4-FFF2-40B4-BE49-F238E27FC236}">
                  <a16:creationId xmlns:a16="http://schemas.microsoft.com/office/drawing/2014/main" id="{250F35D2-E613-ECD7-7B1A-EF36798ABE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10795" cy="10795"/>
              <a:chOff x="0" y="0"/>
              <a:chExt cx="9000" cy="9000"/>
            </a:xfrm>
          </p:grpSpPr>
          <p:sp>
            <p:nvSpPr>
              <p:cNvPr id="35" name="Прямоугольник 362">
                <a:extLst>
                  <a:ext uri="{FF2B5EF4-FFF2-40B4-BE49-F238E27FC236}">
                    <a16:creationId xmlns:a16="http://schemas.microsoft.com/office/drawing/2014/main" id="{269775F5-FA39-F848-C891-EF84042696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9000" cy="90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36" name="Рисунок 363" descr="Фото Цифра «1» Larvij большая цвет чёрный ">
                <a:extLst>
                  <a:ext uri="{FF2B5EF4-FFF2-40B4-BE49-F238E27FC236}">
                    <a16:creationId xmlns:a16="http://schemas.microsoft.com/office/drawing/2014/main" id="{6049AB05-18A7-9488-36A3-1F58F5C6B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" y="857"/>
                <a:ext cx="7411" cy="7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Группа 364">
              <a:extLst>
                <a:ext uri="{FF2B5EF4-FFF2-40B4-BE49-F238E27FC236}">
                  <a16:creationId xmlns:a16="http://schemas.microsoft.com/office/drawing/2014/main" id="{71ECA481-863D-6E0E-0EB2-0F2B8B02C87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11239"/>
              <a:ext cx="10795" cy="10795"/>
              <a:chOff x="0" y="0"/>
              <a:chExt cx="9000" cy="9000"/>
            </a:xfrm>
          </p:grpSpPr>
          <p:grpSp>
            <p:nvGrpSpPr>
              <p:cNvPr id="30" name="Группа 365">
                <a:extLst>
                  <a:ext uri="{FF2B5EF4-FFF2-40B4-BE49-F238E27FC236}">
                    <a16:creationId xmlns:a16="http://schemas.microsoft.com/office/drawing/2014/main" id="{3F34723F-BE0C-29DA-D511-1B5C6313E9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000" cy="9000"/>
                <a:chOff x="0" y="0"/>
                <a:chExt cx="9000" cy="9000"/>
              </a:xfrm>
            </p:grpSpPr>
            <p:sp>
              <p:nvSpPr>
                <p:cNvPr id="33" name="Прямоугольник 366">
                  <a:extLst>
                    <a:ext uri="{FF2B5EF4-FFF2-40B4-BE49-F238E27FC236}">
                      <a16:creationId xmlns:a16="http://schemas.microsoft.com/office/drawing/2014/main" id="{FCE48681-A8B0-F1F6-A704-8EC7E4EF390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0" y="0"/>
                  <a:ext cx="9000" cy="9000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4" name="Блок-схема: узел 367">
                  <a:extLst>
                    <a:ext uri="{FF2B5EF4-FFF2-40B4-BE49-F238E27FC236}">
                      <a16:creationId xmlns:a16="http://schemas.microsoft.com/office/drawing/2014/main" id="{ED0E113E-F85F-AF6A-2BF2-3D2FC9FA36A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57" y="762"/>
                  <a:ext cx="7452" cy="7452"/>
                </a:xfrm>
                <a:prstGeom prst="flowChartConnector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31" name="Прямая соединительная линия 368">
                <a:extLst>
                  <a:ext uri="{FF2B5EF4-FFF2-40B4-BE49-F238E27FC236}">
                    <a16:creationId xmlns:a16="http://schemas.microsoft.com/office/drawing/2014/main" id="{0C4A1B10-8730-C1F1-FE4D-51BDE60DD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" y="857"/>
                <a:ext cx="8096" cy="756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Прямая соединительная линия 369">
                <a:extLst>
                  <a:ext uri="{FF2B5EF4-FFF2-40B4-BE49-F238E27FC236}">
                    <a16:creationId xmlns:a16="http://schemas.microsoft.com/office/drawing/2014/main" id="{9D1E915F-6152-7E81-DAF1-C188C128C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6" y="762"/>
                <a:ext cx="8097" cy="756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9" name="Группа 370">
              <a:extLst>
                <a:ext uri="{FF2B5EF4-FFF2-40B4-BE49-F238E27FC236}">
                  <a16:creationId xmlns:a16="http://schemas.microsoft.com/office/drawing/2014/main" id="{A2674621-8F70-1067-5672-046A128317E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239" y="11239"/>
              <a:ext cx="10795" cy="10795"/>
              <a:chOff x="0" y="0"/>
              <a:chExt cx="18000" cy="18000"/>
            </a:xfrm>
          </p:grpSpPr>
          <p:grpSp>
            <p:nvGrpSpPr>
              <p:cNvPr id="25" name="Группа 371">
                <a:extLst>
                  <a:ext uri="{FF2B5EF4-FFF2-40B4-BE49-F238E27FC236}">
                    <a16:creationId xmlns:a16="http://schemas.microsoft.com/office/drawing/2014/main" id="{DDA7ABBF-D6B5-4C6A-B793-5B3C8DFF47D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18000" cy="18000"/>
                <a:chOff x="0" y="0"/>
                <a:chExt cx="9000" cy="9000"/>
              </a:xfrm>
            </p:grpSpPr>
            <p:sp>
              <p:nvSpPr>
                <p:cNvPr id="28" name="Прямоугольник 372">
                  <a:extLst>
                    <a:ext uri="{FF2B5EF4-FFF2-40B4-BE49-F238E27FC236}">
                      <a16:creationId xmlns:a16="http://schemas.microsoft.com/office/drawing/2014/main" id="{7A4F219B-464F-1BAA-F59F-99BC322FC9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0" y="0"/>
                  <a:ext cx="9000" cy="9000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9" name="Блок-схема: узел 373">
                  <a:extLst>
                    <a:ext uri="{FF2B5EF4-FFF2-40B4-BE49-F238E27FC236}">
                      <a16:creationId xmlns:a16="http://schemas.microsoft.com/office/drawing/2014/main" id="{2C1BFAE2-D526-2220-EFA7-A2CA4A6E56D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57" y="762"/>
                  <a:ext cx="7452" cy="7452"/>
                </a:xfrm>
                <a:prstGeom prst="flowChartConnector">
                  <a:avLst/>
                </a:prstGeom>
                <a:solidFill>
                  <a:srgbClr val="FFFF00"/>
                </a:solidFill>
                <a:ln w="127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26" name="Прямая соединительная линия 374">
                <a:extLst>
                  <a:ext uri="{FF2B5EF4-FFF2-40B4-BE49-F238E27FC236}">
                    <a16:creationId xmlns:a16="http://schemas.microsoft.com/office/drawing/2014/main" id="{40AB2062-357A-F863-69E1-90C81C5355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9" y="1905"/>
                <a:ext cx="14193" cy="1323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Прямая соединительная линия 375">
                <a:extLst>
                  <a:ext uri="{FF2B5EF4-FFF2-40B4-BE49-F238E27FC236}">
                    <a16:creationId xmlns:a16="http://schemas.microsoft.com/office/drawing/2014/main" id="{ED45B893-7CCE-7DB8-C61E-FE04DBBD4E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2095" y="2762"/>
                <a:ext cx="14288" cy="1333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Группа 376">
              <a:extLst>
                <a:ext uri="{FF2B5EF4-FFF2-40B4-BE49-F238E27FC236}">
                  <a16:creationId xmlns:a16="http://schemas.microsoft.com/office/drawing/2014/main" id="{2F40DB66-7A87-914F-4462-36C4385262E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718" y="0"/>
              <a:ext cx="10795" cy="10795"/>
              <a:chOff x="0" y="0"/>
              <a:chExt cx="9000" cy="9000"/>
            </a:xfrm>
          </p:grpSpPr>
          <p:sp>
            <p:nvSpPr>
              <p:cNvPr id="23" name="Прямоугольник 377">
                <a:extLst>
                  <a:ext uri="{FF2B5EF4-FFF2-40B4-BE49-F238E27FC236}">
                    <a16:creationId xmlns:a16="http://schemas.microsoft.com/office/drawing/2014/main" id="{975B00E0-5D6D-98AF-6EEC-9F065C4B33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9000" cy="90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24" name="Рисунок 378" descr="Фото Цифра «1» Larvij большая цвет чёрный ">
                <a:extLst>
                  <a:ext uri="{FF2B5EF4-FFF2-40B4-BE49-F238E27FC236}">
                    <a16:creationId xmlns:a16="http://schemas.microsoft.com/office/drawing/2014/main" id="{1CAE5C99-06B4-1E5E-5A5E-3327CFAAC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" y="857"/>
                <a:ext cx="7411" cy="7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Группа 379">
              <a:extLst>
                <a:ext uri="{FF2B5EF4-FFF2-40B4-BE49-F238E27FC236}">
                  <a16:creationId xmlns:a16="http://schemas.microsoft.com/office/drawing/2014/main" id="{6EEC7AD8-538E-D802-590F-BF9C3423163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7437" y="11239"/>
              <a:ext cx="10800" cy="10800"/>
              <a:chOff x="0" y="0"/>
              <a:chExt cx="8997" cy="8997"/>
            </a:xfrm>
          </p:grpSpPr>
          <p:grpSp>
            <p:nvGrpSpPr>
              <p:cNvPr id="15" name="Группа 380">
                <a:extLst>
                  <a:ext uri="{FF2B5EF4-FFF2-40B4-BE49-F238E27FC236}">
                    <a16:creationId xmlns:a16="http://schemas.microsoft.com/office/drawing/2014/main" id="{A0077FF0-D2B3-0669-4089-0561F45F6E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8997" cy="8997"/>
                <a:chOff x="0" y="0"/>
                <a:chExt cx="8997" cy="8997"/>
              </a:xfrm>
            </p:grpSpPr>
            <p:sp>
              <p:nvSpPr>
                <p:cNvPr id="18" name="Прямоугольник 381">
                  <a:extLst>
                    <a:ext uri="{FF2B5EF4-FFF2-40B4-BE49-F238E27FC236}">
                      <a16:creationId xmlns:a16="http://schemas.microsoft.com/office/drawing/2014/main" id="{06A94C8F-15B7-678E-309A-1463721001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0" y="0"/>
                  <a:ext cx="8997" cy="8997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9" name="Блок-схема: узел 382">
                  <a:extLst>
                    <a:ext uri="{FF2B5EF4-FFF2-40B4-BE49-F238E27FC236}">
                      <a16:creationId xmlns:a16="http://schemas.microsoft.com/office/drawing/2014/main" id="{B1F6B0E2-1222-4001-0E73-167A15B7D6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57" y="952"/>
                  <a:ext cx="2412" cy="2412"/>
                </a:xfrm>
                <a:prstGeom prst="flowChartConnector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0" name="Блок-схема: узел 383">
                  <a:extLst>
                    <a:ext uri="{FF2B5EF4-FFF2-40B4-BE49-F238E27FC236}">
                      <a16:creationId xmlns:a16="http://schemas.microsoft.com/office/drawing/2014/main" id="{8C215A1A-357A-0EF3-ABBE-4DAAF5CE13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715" y="952"/>
                  <a:ext cx="2412" cy="2412"/>
                </a:xfrm>
                <a:prstGeom prst="flowChartConnector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1" name="Блок-схема: узел 384">
                  <a:extLst>
                    <a:ext uri="{FF2B5EF4-FFF2-40B4-BE49-F238E27FC236}">
                      <a16:creationId xmlns:a16="http://schemas.microsoft.com/office/drawing/2014/main" id="{1CE55B71-AEBC-05B6-93CA-F2CA89F9D3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57" y="5524"/>
                  <a:ext cx="2412" cy="2412"/>
                </a:xfrm>
                <a:prstGeom prst="flowChartConnector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2" name="Блок-схема: узел 385">
                  <a:extLst>
                    <a:ext uri="{FF2B5EF4-FFF2-40B4-BE49-F238E27FC236}">
                      <a16:creationId xmlns:a16="http://schemas.microsoft.com/office/drawing/2014/main" id="{407C15BA-E191-96EC-0ECF-E2DE8090C8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715" y="5524"/>
                  <a:ext cx="2406" cy="2407"/>
                </a:xfrm>
                <a:prstGeom prst="flowChartConnector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6" name="Прямая соединительная линия 386">
                <a:extLst>
                  <a:ext uri="{FF2B5EF4-FFF2-40B4-BE49-F238E27FC236}">
                    <a16:creationId xmlns:a16="http://schemas.microsoft.com/office/drawing/2014/main" id="{1F1045A1-8E8E-2D4E-CB87-AB96D10E5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857"/>
                <a:ext cx="8096" cy="756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Прямая соединительная линия 387">
                <a:extLst>
                  <a:ext uri="{FF2B5EF4-FFF2-40B4-BE49-F238E27FC236}">
                    <a16:creationId xmlns:a16="http://schemas.microsoft.com/office/drawing/2014/main" id="{5C3F975E-E9DE-8037-89BB-31C1E53E4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1" y="762"/>
                <a:ext cx="8096" cy="756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" name="Группа 388">
              <a:extLst>
                <a:ext uri="{FF2B5EF4-FFF2-40B4-BE49-F238E27FC236}">
                  <a16:creationId xmlns:a16="http://schemas.microsoft.com/office/drawing/2014/main" id="{70F83906-8A3F-A294-FF09-8E4C6CBED7F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197" y="0"/>
              <a:ext cx="10795" cy="10795"/>
              <a:chOff x="0" y="0"/>
              <a:chExt cx="9000" cy="9000"/>
            </a:xfrm>
          </p:grpSpPr>
          <p:sp>
            <p:nvSpPr>
              <p:cNvPr id="13" name="Прямоугольник 389">
                <a:extLst>
                  <a:ext uri="{FF2B5EF4-FFF2-40B4-BE49-F238E27FC236}">
                    <a16:creationId xmlns:a16="http://schemas.microsoft.com/office/drawing/2014/main" id="{4253A4D6-90E5-8114-EB54-3FB04491FA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0" y="0"/>
                <a:ext cx="9000" cy="90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pic>
            <p:nvPicPr>
              <p:cNvPr id="14" name="Рисунок 390" descr="Фото Цифра «1» Larvij большая цвет чёрный ">
                <a:extLst>
                  <a:ext uri="{FF2B5EF4-FFF2-40B4-BE49-F238E27FC236}">
                    <a16:creationId xmlns:a16="http://schemas.microsoft.com/office/drawing/2014/main" id="{0F74D278-7DF8-B290-A4CF-9A02D59B8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" y="857"/>
                <a:ext cx="7411" cy="7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8391916D-4514-686A-98E6-147A9460CE89}"/>
              </a:ext>
            </a:extLst>
          </p:cNvPr>
          <p:cNvSpPr txBox="1">
            <a:spLocks/>
          </p:cNvSpPr>
          <p:nvPr/>
        </p:nvSpPr>
        <p:spPr>
          <a:xfrm>
            <a:off x="1473613" y="358467"/>
            <a:ext cx="7766936" cy="1562099"/>
          </a:xfrm>
          <a:prstGeom prst="rect">
            <a:avLst/>
          </a:prstGeom>
        </p:spPr>
        <p:txBody>
          <a:bodyPr/>
          <a:lstStyle/>
          <a:p>
            <a:pPr marL="0" marR="269875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Игра 4.Пуговичный ребус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(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игра на классификацию)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502228" y="1862253"/>
            <a:ext cx="82885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2: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выложить пуговицы по шифровке.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01F0F3-1AC4-0E96-8480-C88F06BD3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13" r="8679" b="909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Прямоугольник 1"/>
          <p:cNvSpPr/>
          <p:nvPr/>
        </p:nvSpPr>
        <p:spPr>
          <a:xfrm>
            <a:off x="668867" y="1191847"/>
            <a:ext cx="4088190" cy="1286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ПРАВИЛЬНЫЙ ОТВЕТ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72EA8-A35C-F542-07F7-50DBB0F08F90}"/>
              </a:ext>
            </a:extLst>
          </p:cNvPr>
          <p:cNvSpPr txBox="1"/>
          <p:nvPr/>
        </p:nvSpPr>
        <p:spPr>
          <a:xfrm>
            <a:off x="484632" y="2843784"/>
            <a:ext cx="2084832" cy="1086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r" fontAlgn="base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С2 С4 К2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78D8F3-9D65-F3BF-05E2-5EC17D84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99" y="2730932"/>
            <a:ext cx="8081937" cy="25595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09800" y="55971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R="269875" lvl="0" algn="ctr" fontAlgn="base">
              <a:spcBef>
                <a:spcPct val="0"/>
              </a:spcBef>
              <a:defRPr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Игра 4.Пуговичный ребус</a:t>
            </a:r>
            <a:b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игра на классификацию)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69222" y="1752991"/>
            <a:ext cx="6329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 3:  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выложить пуговицы по шифровке.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57A6C54-8E4E-457E-C0F1-BD03F079F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r="-1" b="-1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83031-8B06-D758-34F5-439456345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216153"/>
            <a:ext cx="4088190" cy="996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ПРАВИЛЬНЫЙ ОТВЕТ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23E7CD-4FB8-81E2-E0B8-276EBF399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3048001"/>
            <a:ext cx="2440769" cy="996696"/>
          </a:xfrm>
        </p:spPr>
        <p:txBody>
          <a:bodyPr>
            <a:normAutofit/>
          </a:bodyPr>
          <a:lstStyle/>
          <a:p>
            <a:pPr fontAlgn="base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С2 К2 К4 Ж4 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600" dirty="0"/>
          </a:p>
        </p:txBody>
      </p:sp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8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8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8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9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9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9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5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194F55-EF57-4FAD-8CA6-DE98A4442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13" y="4505093"/>
            <a:ext cx="7758328" cy="2352907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80946" y="189571"/>
            <a:ext cx="8073483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5 «Прыгающие пуговицы»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(головоломка с пуговицами)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02888" y="1382752"/>
            <a:ext cx="8842917" cy="3416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поменять местами наборы пуговиц.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Возьмите карточку  и разложите на ней пуговицы следующим образом: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квадраты 1,2,3 – синие пуговицы с 2 дырочками;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 квадраты 5,6,7 – красные пуговицы с 2 дырочками.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Пользуясь свободным квадратом, передвиньте синие пуговицы на место красных. При этом соблюдаем следующие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1.Пуговицы можно передвигать на соседний свободный квадрат.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2.Разрешено перепрыгивать через соседнюю пуговицу, если за ней есть свободный квадрат.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3.Синие и красные пуговицы могут двигаться только навстречу друг другу.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4.Ходы в обратном направлении не допускаются.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5C2CF8-883E-4F73-53D7-021BB0866C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3" r="12841" b="908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3843B-D819-6E4C-8766-12B2E642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594361"/>
            <a:ext cx="4088190" cy="12252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ПРАВИЛЬНЫЙ ОТВЕТ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3F48D1-06BC-3EDD-4CAC-7548E8874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2770632"/>
            <a:ext cx="4088190" cy="1225296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1000"/>
              </a:spcAft>
            </a:pPr>
            <a:r>
              <a:rPr lang="ru-RU" sz="8000" b="1" i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С-К-К-С-С-С-К-К-К-С-С-С-К-К-С</a:t>
            </a:r>
            <a:endParaRPr lang="ru-RU" sz="80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698BB-E998-7B1E-330D-FEBFE9B7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401920">
            <a:off x="583462" y="1933871"/>
            <a:ext cx="9452492" cy="3017098"/>
          </a:xfrm>
        </p:spPr>
        <p:txBody>
          <a:bodyPr>
            <a:noAutofit/>
          </a:bodyPr>
          <a:lstStyle/>
          <a:p>
            <a:pPr algn="ctr"/>
            <a:r>
              <a:rPr lang="ru-RU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231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389D9B-0F53-06CD-DAED-A52A76334EEC}"/>
              </a:ext>
            </a:extLst>
          </p:cNvPr>
          <p:cNvSpPr txBox="1"/>
          <p:nvPr/>
        </p:nvSpPr>
        <p:spPr>
          <a:xfrm>
            <a:off x="180973" y="293544"/>
            <a:ext cx="847317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buNone/>
            </a:pPr>
            <a:r>
              <a:rPr lang="ru-RU" sz="3200" b="1" kern="1200" dirty="0">
                <a:effectLst/>
                <a:latin typeface="Times New Roman" panose="02020603050405020304" pitchFamily="18" charset="0"/>
                <a:ea typeface="+mn-ea"/>
              </a:rPr>
              <a:t>В состав игрового набора входят: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endParaRPr lang="ru-RU" sz="1800" kern="1200" dirty="0">
              <a:effectLst/>
              <a:latin typeface="Times New Roman" panose="02020603050405020304" pitchFamily="18" charset="0"/>
              <a:ea typeface="+mn-ea"/>
            </a:endParaRPr>
          </a:p>
          <a:p>
            <a:pPr indent="450215" algn="just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+mn-ea"/>
              </a:rPr>
              <a:t>Деревянные пуговицы – 28 шт. (красные, синие, желтые  и неокрашенные). С 2 и 4 дырочками. </a:t>
            </a:r>
            <a:endParaRPr lang="ru-RU" sz="2400" kern="1200" dirty="0">
              <a:latin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+mn-ea"/>
              </a:rPr>
              <a:t>Карточки с шифром – 24 шт.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+mn-ea"/>
              </a:rPr>
              <a:t>Тканевые мешочки для хранения одного комплекта пуговиц – 5 шт.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buNone/>
            </a:pPr>
            <a:r>
              <a:rPr lang="ru-RU" sz="2400" kern="1200" dirty="0">
                <a:effectLst/>
                <a:latin typeface="Times New Roman" panose="02020603050405020304" pitchFamily="18" charset="0"/>
                <a:ea typeface="+mn-ea"/>
              </a:rPr>
              <a:t>Шнурки черного цвета – 6 шт.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68605" algn="just" fontAlgn="base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Так же имеются 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карточки-маркеры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позволяют взрослым придумывать для детей разнообразные задания.</a:t>
            </a:r>
          </a:p>
          <a:p>
            <a:pPr marR="268605" algn="just" fontAlgn="base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68605" algn="just" fontAlgn="base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68605" algn="just" fontAlgn="base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68605" algn="just" fontAlgn="base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68605" algn="just" fontAlgn="base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C0273-9F57-FB33-3475-758D0F25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7109">
            <a:off x="8758439" y="26582"/>
            <a:ext cx="3519059" cy="31538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5172" y="4298407"/>
            <a:ext cx="7979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данном наборе представлена математическая модель образования и поэтому имеются в карточках-маркерах еще цифры, математические знаки плюс-минус,  знак равенства. </a:t>
            </a:r>
          </a:p>
        </p:txBody>
      </p:sp>
    </p:spTree>
    <p:extLst>
      <p:ext uri="{BB962C8B-B14F-4D97-AF65-F5344CB8AC3E}">
        <p14:creationId xmlns:p14="http://schemas.microsoft.com/office/powerpoint/2010/main" val="34712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050D0-5F58-86F2-27E4-AEEBFB849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3" y="0"/>
            <a:ext cx="8403771" cy="1872343"/>
          </a:xfrm>
        </p:spPr>
        <p:txBody>
          <a:bodyPr>
            <a:normAutofit/>
          </a:bodyPr>
          <a:lstStyle/>
          <a:p>
            <a:pPr algn="ctr" fontAlgn="base">
              <a:lnSpc>
                <a:spcPct val="90000"/>
              </a:lnSpc>
            </a:pPr>
            <a:r>
              <a:rPr lang="ru-RU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noProof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en-US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3200" b="1" noProof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Выложи</a:t>
            </a:r>
            <a:r>
              <a:rPr lang="en-US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</a:t>
            </a:r>
            <a:r>
              <a:rPr lang="en-US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noProof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подготовительная</a:t>
            </a:r>
            <a:r>
              <a:rPr lang="en-US" sz="2000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игра-упражнение</a:t>
            </a:r>
            <a:r>
              <a:rPr lang="en-US" sz="2000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noProof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8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41E606-22E5-07CC-4982-C8E1480B4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 flipV="1">
            <a:off x="9274001" y="5385487"/>
            <a:ext cx="45719" cy="45719"/>
          </a:xfrm>
        </p:spPr>
        <p:txBody>
          <a:bodyPr>
            <a:normAutofit fontScale="25000" lnSpcReduction="20000"/>
          </a:bodyPr>
          <a:lstStyle/>
          <a:p>
            <a:pPr algn="l"/>
            <a:endParaRPr lang="en-US" noProof="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771638-D0FD-1CFE-46C3-9935C8F4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913"/>
          <a:stretch>
            <a:fillRect/>
          </a:stretch>
        </p:blipFill>
        <p:spPr>
          <a:xfrm>
            <a:off x="1143000" y="1661430"/>
            <a:ext cx="8175171" cy="37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103C3-D362-1EA5-5FCB-5E113731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ПРАВИЛЬНЫЙ ОТВЕТ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Текст 2">
            <a:extLst>
              <a:ext uri="{FF2B5EF4-FFF2-40B4-BE49-F238E27FC236}">
                <a16:creationId xmlns:a16="http://schemas.microsoft.com/office/drawing/2014/main" id="{6202B030-2036-6FBD-2BEE-214F0A8215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387040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38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DDE9CD4-0E0A-4129-8689-A89C4E9A66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риббаженая игра в игре красный, синий и белый">
            <a:extLst>
              <a:ext uri="{FF2B5EF4-FFF2-40B4-BE49-F238E27FC236}">
                <a16:creationId xmlns:a16="http://schemas.microsoft.com/office/drawing/2014/main" id="{23D99B30-718E-38E4-EDCD-7EE151E3E5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2713" b="2382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DB3CA2-FA66-42B9-90EF-394894352D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8D0718-07C6-45A2-A743-BC64673C96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E7BCCE-817C-4933-A587-F1EF87D4B4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E96C1E8-3E07-4AF1-BA61-7FB948F90A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3B592D1-4031-4144-A2DB-B2D8F8C73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55CB28D4-D6D1-4DB7-B557-D5FF65237B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F69D97D4-6031-4064-9BBA-2E96839A3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BAF978AE-97B1-4224-A562-EBCE373A1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3A18250B-41A2-4BA7-9E5C-679CF3AEFB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8751ECC-5286-4332-9942-2D01B71359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5952A4A6-F619-458C-A026-6E5D6AF15D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6563D-C5DB-ADCD-1B5D-F22C148F3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448" y="435428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Выложи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ряд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(усложнение)</a:t>
            </a:r>
            <a:r>
              <a:rPr lang="en-US" sz="3600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A5DD43-29A3-A1E8-72D8-56481DDC8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571" y="1594532"/>
            <a:ext cx="10352315" cy="5023982"/>
          </a:xfrm>
        </p:spPr>
        <p:txBody>
          <a:bodyPr vert="horz" lIns="91440" tIns="45720" rIns="91440" bIns="45720" rtlCol="0">
            <a:noAutofit/>
          </a:bodyPr>
          <a:lstStyle/>
          <a:p>
            <a:pPr marL="1143000" indent="-1143000" algn="l" fontAlgn="base">
              <a:lnSpc>
                <a:spcPct val="90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ряду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желтая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красная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этой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l" fontAlgn="base">
              <a:lnSpc>
                <a:spcPct val="90000"/>
              </a:lnSpc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меньше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дырочек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чем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l" fontAlgn="base">
              <a:lnSpc>
                <a:spcPct val="90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Вторая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ряду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таким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дырочек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l" fontAlgn="base">
              <a:lnSpc>
                <a:spcPct val="90000"/>
              </a:lnSpc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цвету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она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синяя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желтая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1143000" indent="-1143000" algn="l" fontAlgn="base">
              <a:lnSpc>
                <a:spcPct val="90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Третьей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ряду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красная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синяя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 2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дырочками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143000" indent="-1143000" algn="l" fontAlgn="base">
              <a:lnSpc>
                <a:spcPct val="90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Четвертая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 в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ряду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такая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цвету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l" fontAlgn="base">
              <a:lnSpc>
                <a:spcPct val="90000"/>
              </a:lnSpc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дырочек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трете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1143000" indent="-1143000" algn="l" fontAlgn="base">
              <a:lnSpc>
                <a:spcPct val="90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Пятая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ряду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желтая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синяя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этой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пуговицы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l" fontAlgn="base">
              <a:lnSpc>
                <a:spcPct val="90000"/>
              </a:lnSpc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больше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дырочек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чем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l" fontAlgn="base">
              <a:lnSpc>
                <a:spcPct val="90000"/>
              </a:lnSpc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шестой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ряду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будет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пуговица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таким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количеством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дырочек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у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143000" indent="-1143000" algn="l" fontAlgn="base">
              <a:lnSpc>
                <a:spcPct val="90000"/>
              </a:lnSpc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красная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синяя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90000"/>
              </a:lnSpc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103C3-D362-1EA5-5FCB-5E113731E37A}"/>
              </a:ext>
            </a:extLst>
          </p:cNvPr>
          <p:cNvSpPr txBox="1">
            <a:spLocks/>
          </p:cNvSpPr>
          <p:nvPr/>
        </p:nvSpPr>
        <p:spPr>
          <a:xfrm>
            <a:off x="630709" y="1099457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ПРАВИЛЬНЫЙ ОТВЕТ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948805" y="0"/>
            <a:ext cx="6628804" cy="1100490"/>
            <a:chOff x="0" y="21090"/>
            <a:chExt cx="6628804" cy="15210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21090"/>
              <a:ext cx="6628804" cy="15210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74249" y="95339"/>
              <a:ext cx="6480306" cy="1372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kern="1200" dirty="0"/>
                <a:t>С 2 </a:t>
              </a:r>
              <a:endParaRPr lang="en-US" sz="4800" kern="120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914003" y="1114100"/>
            <a:ext cx="6628804" cy="1100490"/>
            <a:chOff x="0" y="1729290"/>
            <a:chExt cx="6628804" cy="152100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1729290"/>
              <a:ext cx="6628804" cy="15210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82143"/>
                <a:satOff val="7100"/>
                <a:lumOff val="6569"/>
                <a:alphaOff val="0"/>
              </a:schemeClr>
            </a:fillRef>
            <a:effectRef idx="2">
              <a:schemeClr val="accent2">
                <a:hueOff val="-1482143"/>
                <a:satOff val="7100"/>
                <a:lumOff val="656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Скругленный прямоугольник 4"/>
            <p:cNvSpPr/>
            <p:nvPr/>
          </p:nvSpPr>
          <p:spPr>
            <a:xfrm>
              <a:off x="74249" y="1803539"/>
              <a:ext cx="6480306" cy="1372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800" dirty="0"/>
                <a:t>К 2</a:t>
              </a:r>
              <a:endParaRPr lang="en-US" sz="4800" kern="1200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BA900E6-E9B6-BD39-614E-5746A81B8BF3}"/>
              </a:ext>
            </a:extLst>
          </p:cNvPr>
          <p:cNvGrpSpPr/>
          <p:nvPr/>
        </p:nvGrpSpPr>
        <p:grpSpPr>
          <a:xfrm>
            <a:off x="3874556" y="3429000"/>
            <a:ext cx="6628804" cy="1146796"/>
            <a:chOff x="0" y="3437490"/>
            <a:chExt cx="6628804" cy="15210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4056B477-78D4-2F3A-1418-ED565D89F1B1}"/>
                </a:ext>
              </a:extLst>
            </p:cNvPr>
            <p:cNvSpPr/>
            <p:nvPr/>
          </p:nvSpPr>
          <p:spPr>
            <a:xfrm>
              <a:off x="0" y="3437490"/>
              <a:ext cx="6628804" cy="152100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964286"/>
                <a:satOff val="14200"/>
                <a:lumOff val="13137"/>
                <a:alphaOff val="0"/>
              </a:schemeClr>
            </a:fillRef>
            <a:effectRef idx="2">
              <a:schemeClr val="accent2">
                <a:hueOff val="-2964286"/>
                <a:satOff val="14200"/>
                <a:lumOff val="1313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Прямоугольник: скругленные углы 4">
              <a:extLst>
                <a:ext uri="{FF2B5EF4-FFF2-40B4-BE49-F238E27FC236}">
                  <a16:creationId xmlns:a16="http://schemas.microsoft.com/office/drawing/2014/main" id="{1E0BBAF5-CEFB-81ED-F63B-980E62A5F9D2}"/>
                </a:ext>
              </a:extLst>
            </p:cNvPr>
            <p:cNvSpPr txBox="1"/>
            <p:nvPr/>
          </p:nvSpPr>
          <p:spPr>
            <a:xfrm>
              <a:off x="74249" y="3511739"/>
              <a:ext cx="6480306" cy="1372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800" kern="1200" dirty="0"/>
                <a:t>С 4</a:t>
              </a:r>
              <a:endParaRPr lang="en-US" sz="4800" kern="1200" dirty="0"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461476-0AF3-9630-DEF3-6C777FE96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235" y="2261178"/>
            <a:ext cx="6718374" cy="12863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49E675E-E0BE-6879-7FC0-DD1DB63FC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235" y="4603022"/>
            <a:ext cx="6718374" cy="12863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7CDB46E-4900-8365-0983-BF6C8B377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235" y="5758543"/>
            <a:ext cx="6718374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6FB95-D4F7-EC26-DBA1-0028F830F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863" y="2238375"/>
            <a:ext cx="5934165" cy="1658712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карточка-шифр и игровое поле, выполненное в технике пэчворк. </a:t>
            </a:r>
          </a:p>
          <a:p>
            <a:pPr algn="l">
              <a:lnSpc>
                <a:spcPct val="9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 англ.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patchwork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«изделие из лоскутов»)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44E197-9C69-0C54-C7D3-05941CFD6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1" t="1917" r="1704" b="2437"/>
          <a:stretch>
            <a:fillRect/>
          </a:stretch>
        </p:blipFill>
        <p:spPr>
          <a:xfrm>
            <a:off x="7369629" y="1055914"/>
            <a:ext cx="4169228" cy="3918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B83F24-2A4B-B6D8-6603-629AD00FF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5" t="4845" r="25223" b="58758"/>
          <a:stretch/>
        </p:blipFill>
        <p:spPr bwMode="auto">
          <a:xfrm rot="16200000">
            <a:off x="9101720" y="4026410"/>
            <a:ext cx="855274" cy="3679369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46314" y="283029"/>
            <a:ext cx="6705600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3 «Пуговичный </a:t>
            </a:r>
            <a:r>
              <a:rPr kumimoji="0" lang="ru-RU" sz="32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пэчворк</a:t>
            </a:r>
            <a:r>
              <a:rPr kumimoji="0" lang="ru-RU" sz="3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(игра-упражнение на развитие мыслительной операции «Сравнение»)</a:t>
            </a:r>
            <a:endParaRPr kumimoji="0" lang="ru-RU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7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1916D-4514-686A-98E6-147A9460C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613" y="358467"/>
            <a:ext cx="7766936" cy="1562099"/>
          </a:xfrm>
        </p:spPr>
        <p:txBody>
          <a:bodyPr/>
          <a:lstStyle/>
          <a:p>
            <a:pPr marR="269875" algn="ctr" fontAlgn="base"/>
            <a:r>
              <a:rPr lang="ru-RU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4.Пуговичный ребус</a:t>
            </a:r>
            <a:br>
              <a:rPr lang="ru-RU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классификацию)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AABBE-E0C3-1FCC-51C8-993D1B7C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274" y="4127983"/>
            <a:ext cx="4661209" cy="23177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3433C0-B912-339A-CFEA-DE14E6B24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47639" y="5473233"/>
            <a:ext cx="2120762" cy="1096899"/>
          </a:xfrm>
        </p:spPr>
        <p:txBody>
          <a:bodyPr/>
          <a:lstStyle/>
          <a:p>
            <a:r>
              <a:rPr lang="ru-RU" dirty="0"/>
              <a:t>    </a:t>
            </a:r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8FA8844D-71EE-1541-7D1E-B5CCA5297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98" y="142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" name="Rectangle 49">
            <a:extLst>
              <a:ext uri="{FF2B5EF4-FFF2-40B4-BE49-F238E27FC236}">
                <a16:creationId xmlns:a16="http://schemas.microsoft.com/office/drawing/2014/main" id="{4370D7B1-2159-5DE6-2A48-D0D375583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98" y="187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61639" y="1610450"/>
            <a:ext cx="10300010" cy="1938992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Правила: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Карточки, где две пуговички стоят рядом и перечёркнуты вместе, будут  говорить о том, что в игре не могут быть использованы  пуговицы этих цветов, либо эти пуговицы не должны стоять рядом в игре. Карточки-маркеры, которые символизируют  количество дырочек в наших пуговичках  2, 4 и соответственно либо отсутствие таковых. 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47128" y="4226312"/>
            <a:ext cx="44084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Задание1: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выложить пуговицы по шифровке.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6D288E-1FB8-812F-5A31-92E788AD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7" r="7694" b="2130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3731F-DE74-B1DD-36CD-5BB5ECFEEB21}"/>
              </a:ext>
            </a:extLst>
          </p:cNvPr>
          <p:cNvSpPr txBox="1"/>
          <p:nvPr/>
        </p:nvSpPr>
        <p:spPr>
          <a:xfrm>
            <a:off x="668867" y="871173"/>
            <a:ext cx="4088190" cy="1241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ПРАВИЛЬНЫЙ ОТВЕТ</a:t>
            </a:r>
            <a:endParaRPr kumimoji="0" lang="en-US" sz="3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B8F02-BECA-DC63-78DC-F4554A3A1898}"/>
              </a:ext>
            </a:extLst>
          </p:cNvPr>
          <p:cNvSpPr txBox="1"/>
          <p:nvPr/>
        </p:nvSpPr>
        <p:spPr>
          <a:xfrm>
            <a:off x="164592" y="2679193"/>
            <a:ext cx="2734056" cy="749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r" fontAlgn="base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К4 С4/К4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596</Words>
  <Application>Microsoft Office PowerPoint</Application>
  <PresentationFormat>Широкоэкранный</PresentationFormat>
  <Paragraphs>76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sans-serif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 Игра 1. «Выложи ряд» (подготовительная игра-упражнение) </vt:lpstr>
      <vt:lpstr>ПРАВИЛЬНЫЙ ОТВЕТ</vt:lpstr>
      <vt:lpstr>Игра 2. «Выложи в ряд» (усложнение) </vt:lpstr>
      <vt:lpstr>Презентация PowerPoint</vt:lpstr>
      <vt:lpstr>Презентация PowerPoint</vt:lpstr>
      <vt:lpstr>Игра 4.Пуговичный ребус (игра на классификацию)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ПРАВИЛЬНЫЙ ОТВЕТ</vt:lpstr>
      <vt:lpstr>Презентация PowerPoint</vt:lpstr>
      <vt:lpstr>ПРАВИЛЬНЫЙ ОТВЕТ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Санечка Советкин</dc:creator>
  <cp:lastModifiedBy>HP</cp:lastModifiedBy>
  <cp:revision>20</cp:revision>
  <dcterms:created xsi:type="dcterms:W3CDTF">2025-04-14T00:42:56Z</dcterms:created>
  <dcterms:modified xsi:type="dcterms:W3CDTF">2025-04-17T00:52:35Z</dcterms:modified>
</cp:coreProperties>
</file>